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92" r:id="rId2"/>
    <p:sldMasterId id="2147483810" r:id="rId3"/>
    <p:sldMasterId id="2147483825" r:id="rId4"/>
    <p:sldMasterId id="2147483838" r:id="rId5"/>
    <p:sldMasterId id="2147483841" r:id="rId6"/>
    <p:sldMasterId id="2147483844" r:id="rId7"/>
    <p:sldMasterId id="2147483859" r:id="rId8"/>
    <p:sldMasterId id="2147483876" r:id="rId9"/>
  </p:sldMasterIdLst>
  <p:notesMasterIdLst>
    <p:notesMasterId r:id="rId23"/>
  </p:notesMasterIdLst>
  <p:handoutMasterIdLst>
    <p:handoutMasterId r:id="rId24"/>
  </p:handoutMasterIdLst>
  <p:sldIdLst>
    <p:sldId id="344" r:id="rId10"/>
    <p:sldId id="345" r:id="rId11"/>
    <p:sldId id="381" r:id="rId12"/>
    <p:sldId id="346" r:id="rId13"/>
    <p:sldId id="382" r:id="rId14"/>
    <p:sldId id="383" r:id="rId15"/>
    <p:sldId id="384" r:id="rId16"/>
    <p:sldId id="412" r:id="rId17"/>
    <p:sldId id="420" r:id="rId18"/>
    <p:sldId id="413" r:id="rId19"/>
    <p:sldId id="414" r:id="rId20"/>
    <p:sldId id="415" r:id="rId21"/>
    <p:sldId id="419" r:id="rId22"/>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995" userDrawn="1">
          <p15:clr>
            <a:srgbClr val="A4A3A4"/>
          </p15:clr>
        </p15:guide>
        <p15:guide id="2" pos="7101" userDrawn="1">
          <p15:clr>
            <a:srgbClr val="A4A3A4"/>
          </p15:clr>
        </p15:guide>
        <p15:guide id="4" pos="912" userDrawn="1">
          <p15:clr>
            <a:srgbClr val="A4A3A4"/>
          </p15:clr>
        </p15:guide>
        <p15:guide id="5" orient="horz" pos="1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D95"/>
    <a:srgbClr val="FDDEB1"/>
    <a:srgbClr val="FCD192"/>
    <a:srgbClr val="D5E2B8"/>
    <a:srgbClr val="CADBA5"/>
    <a:srgbClr val="7F9B3F"/>
    <a:srgbClr val="91B248"/>
    <a:srgbClr val="FFFFFF"/>
    <a:srgbClr val="D9D9D9"/>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0" autoAdjust="0"/>
    <p:restoredTop sz="94660"/>
  </p:normalViewPr>
  <p:slideViewPr>
    <p:cSldViewPr snapToGrid="0">
      <p:cViewPr varScale="1">
        <p:scale>
          <a:sx n="75" d="100"/>
          <a:sy n="75" d="100"/>
        </p:scale>
        <p:origin x="-498" y="-84"/>
      </p:cViewPr>
      <p:guideLst>
        <p:guide orient="horz" pos="3995"/>
        <p:guide orient="horz" pos="1200"/>
        <p:guide pos="7101"/>
        <p:guide pos="912"/>
      </p:guideLst>
    </p:cSldViewPr>
  </p:slideViewPr>
  <p:notesTextViewPr>
    <p:cViewPr>
      <p:scale>
        <a:sx n="1" d="1"/>
        <a:sy n="1" d="1"/>
      </p:scale>
      <p:origin x="0" y="0"/>
    </p:cViewPr>
  </p:notesTextViewPr>
  <p:sorterViewPr>
    <p:cViewPr>
      <p:scale>
        <a:sx n="50" d="100"/>
        <a:sy n="50" d="100"/>
      </p:scale>
      <p:origin x="0" y="-49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84871" cy="502755"/>
          </a:xfrm>
          <a:prstGeom prst="rect">
            <a:avLst/>
          </a:prstGeom>
        </p:spPr>
        <p:txBody>
          <a:bodyPr vert="horz" lIns="96589" tIns="48294" rIns="96589" bIns="48294" rtlCol="0"/>
          <a:lstStyle>
            <a:lvl1pPr algn="l">
              <a:defRPr sz="1300"/>
            </a:lvl1pPr>
          </a:lstStyle>
          <a:p>
            <a:endParaRPr lang="en-US"/>
          </a:p>
        </p:txBody>
      </p:sp>
      <p:sp>
        <p:nvSpPr>
          <p:cNvPr id="3" name="Date Placeholder 2"/>
          <p:cNvSpPr>
            <a:spLocks noGrp="1"/>
          </p:cNvSpPr>
          <p:nvPr>
            <p:ph type="dt" sz="quarter" idx="1"/>
          </p:nvPr>
        </p:nvSpPr>
        <p:spPr>
          <a:xfrm>
            <a:off x="3901698" y="0"/>
            <a:ext cx="2984871" cy="502755"/>
          </a:xfrm>
          <a:prstGeom prst="rect">
            <a:avLst/>
          </a:prstGeom>
        </p:spPr>
        <p:txBody>
          <a:bodyPr vert="horz" lIns="96589" tIns="48294" rIns="96589" bIns="48294" rtlCol="0"/>
          <a:lstStyle>
            <a:lvl1pPr algn="r">
              <a:defRPr sz="1300"/>
            </a:lvl1pPr>
          </a:lstStyle>
          <a:p>
            <a:fld id="{BDC7B397-57CE-49D8-9533-C24CF53B3F3C}" type="datetimeFigureOut">
              <a:rPr lang="en-US" smtClean="0"/>
              <a:t>6/1/2016</a:t>
            </a:fld>
            <a:endParaRPr lang="en-US"/>
          </a:p>
        </p:txBody>
      </p:sp>
      <p:sp>
        <p:nvSpPr>
          <p:cNvPr id="4" name="Footer Placeholder 3"/>
          <p:cNvSpPr>
            <a:spLocks noGrp="1"/>
          </p:cNvSpPr>
          <p:nvPr>
            <p:ph type="ftr" sz="quarter" idx="2"/>
          </p:nvPr>
        </p:nvSpPr>
        <p:spPr>
          <a:xfrm>
            <a:off x="2" y="9517549"/>
            <a:ext cx="2984871" cy="502754"/>
          </a:xfrm>
          <a:prstGeom prst="rect">
            <a:avLst/>
          </a:prstGeom>
        </p:spPr>
        <p:txBody>
          <a:bodyPr vert="horz" lIns="96589" tIns="48294" rIns="96589" bIns="48294" rtlCol="0" anchor="b"/>
          <a:lstStyle>
            <a:lvl1pPr algn="l">
              <a:defRPr sz="1300"/>
            </a:lvl1pPr>
          </a:lstStyle>
          <a:p>
            <a:endParaRPr lang="en-US"/>
          </a:p>
        </p:txBody>
      </p:sp>
      <p:sp>
        <p:nvSpPr>
          <p:cNvPr id="5" name="Slide Number Placeholder 4"/>
          <p:cNvSpPr>
            <a:spLocks noGrp="1"/>
          </p:cNvSpPr>
          <p:nvPr>
            <p:ph type="sldNum" sz="quarter" idx="3"/>
          </p:nvPr>
        </p:nvSpPr>
        <p:spPr>
          <a:xfrm>
            <a:off x="3901698" y="9517549"/>
            <a:ext cx="2984871" cy="502754"/>
          </a:xfrm>
          <a:prstGeom prst="rect">
            <a:avLst/>
          </a:prstGeom>
        </p:spPr>
        <p:txBody>
          <a:bodyPr vert="horz" lIns="96589" tIns="48294" rIns="96589" bIns="48294" rtlCol="0" anchor="b"/>
          <a:lstStyle>
            <a:lvl1pPr algn="r">
              <a:defRPr sz="1300"/>
            </a:lvl1pPr>
          </a:lstStyle>
          <a:p>
            <a:fld id="{7E84E8EC-3548-47BC-B1FE-2F927388739F}" type="slidenum">
              <a:rPr lang="en-US" smtClean="0"/>
              <a:t>‹#›</a:t>
            </a:fld>
            <a:endParaRPr lang="en-US"/>
          </a:p>
        </p:txBody>
      </p:sp>
    </p:spTree>
    <p:extLst>
      <p:ext uri="{BB962C8B-B14F-4D97-AF65-F5344CB8AC3E}">
        <p14:creationId xmlns:p14="http://schemas.microsoft.com/office/powerpoint/2010/main" val="37380705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84871" cy="502755"/>
          </a:xfrm>
          <a:prstGeom prst="rect">
            <a:avLst/>
          </a:prstGeom>
        </p:spPr>
        <p:txBody>
          <a:bodyPr vert="horz" lIns="96589" tIns="48294" rIns="96589" bIns="48294" rtlCol="0"/>
          <a:lstStyle>
            <a:lvl1pPr algn="l">
              <a:defRPr sz="1300"/>
            </a:lvl1pPr>
          </a:lstStyle>
          <a:p>
            <a:endParaRPr lang="en-US"/>
          </a:p>
        </p:txBody>
      </p:sp>
      <p:sp>
        <p:nvSpPr>
          <p:cNvPr id="3" name="Date Placeholder 2"/>
          <p:cNvSpPr>
            <a:spLocks noGrp="1"/>
          </p:cNvSpPr>
          <p:nvPr>
            <p:ph type="dt" idx="1"/>
          </p:nvPr>
        </p:nvSpPr>
        <p:spPr>
          <a:xfrm>
            <a:off x="3901698" y="0"/>
            <a:ext cx="2984871" cy="502755"/>
          </a:xfrm>
          <a:prstGeom prst="rect">
            <a:avLst/>
          </a:prstGeom>
        </p:spPr>
        <p:txBody>
          <a:bodyPr vert="horz" lIns="96589" tIns="48294" rIns="96589" bIns="48294" rtlCol="0"/>
          <a:lstStyle>
            <a:lvl1pPr algn="r">
              <a:defRPr sz="1300"/>
            </a:lvl1pPr>
          </a:lstStyle>
          <a:p>
            <a:fld id="{CC0BC7AC-A884-4A01-995B-F12F7B3C6665}" type="datetimeFigureOut">
              <a:rPr lang="en-US" smtClean="0"/>
              <a:t>6/1/2016</a:t>
            </a:fld>
            <a:endParaRPr lang="en-US"/>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589" tIns="48294" rIns="96589" bIns="48294" rtlCol="0" anchor="ctr"/>
          <a:lstStyle/>
          <a:p>
            <a:endParaRPr lang="en-US"/>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589" tIns="48294" rIns="96589" bIns="4829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9517549"/>
            <a:ext cx="2984871" cy="502754"/>
          </a:xfrm>
          <a:prstGeom prst="rect">
            <a:avLst/>
          </a:prstGeom>
        </p:spPr>
        <p:txBody>
          <a:bodyPr vert="horz" lIns="96589" tIns="48294" rIns="96589" bIns="48294" rtlCol="0" anchor="b"/>
          <a:lstStyle>
            <a:lvl1pPr algn="l">
              <a:defRPr sz="1300"/>
            </a:lvl1pPr>
          </a:lstStyle>
          <a:p>
            <a:endParaRPr lang="en-US"/>
          </a:p>
        </p:txBody>
      </p:sp>
      <p:sp>
        <p:nvSpPr>
          <p:cNvPr id="7" name="Slide Number Placeholder 6"/>
          <p:cNvSpPr>
            <a:spLocks noGrp="1"/>
          </p:cNvSpPr>
          <p:nvPr>
            <p:ph type="sldNum" sz="quarter" idx="5"/>
          </p:nvPr>
        </p:nvSpPr>
        <p:spPr>
          <a:xfrm>
            <a:off x="3901698" y="9517549"/>
            <a:ext cx="2984871" cy="502754"/>
          </a:xfrm>
          <a:prstGeom prst="rect">
            <a:avLst/>
          </a:prstGeom>
        </p:spPr>
        <p:txBody>
          <a:bodyPr vert="horz" lIns="96589" tIns="48294" rIns="96589" bIns="48294" rtlCol="0" anchor="b"/>
          <a:lstStyle>
            <a:lvl1pPr algn="r">
              <a:defRPr sz="1300"/>
            </a:lvl1pPr>
          </a:lstStyle>
          <a:p>
            <a:fld id="{6FB00B38-9AA4-4118-AED9-1277E0C9F138}" type="slidenum">
              <a:rPr lang="en-US" smtClean="0"/>
              <a:t>‹#›</a:t>
            </a:fld>
            <a:endParaRPr lang="en-US"/>
          </a:p>
        </p:txBody>
      </p:sp>
    </p:spTree>
    <p:extLst>
      <p:ext uri="{BB962C8B-B14F-4D97-AF65-F5344CB8AC3E}">
        <p14:creationId xmlns:p14="http://schemas.microsoft.com/office/powerpoint/2010/main" val="349017531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287093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Tree>
    <p:extLst>
      <p:ext uri="{BB962C8B-B14F-4D97-AF65-F5344CB8AC3E}">
        <p14:creationId xmlns:p14="http://schemas.microsoft.com/office/powerpoint/2010/main" val="15569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dirty="0"/>
          </a:p>
        </p:txBody>
      </p:sp>
    </p:spTree>
    <p:extLst>
      <p:ext uri="{BB962C8B-B14F-4D97-AF65-F5344CB8AC3E}">
        <p14:creationId xmlns:p14="http://schemas.microsoft.com/office/powerpoint/2010/main" val="325270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3300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85337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14840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986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ực Quan Credit">
    <p:spTree>
      <p:nvGrpSpPr>
        <p:cNvPr id="1" name=""/>
        <p:cNvGrpSpPr/>
        <p:nvPr/>
      </p:nvGrpSpPr>
      <p:grpSpPr>
        <a:xfrm>
          <a:off x="0" y="0"/>
          <a:ext cx="0" cy="0"/>
          <a:chOff x="0" y="0"/>
          <a:chExt cx="0" cy="0"/>
        </a:xfrm>
      </p:grpSpPr>
      <p:sp>
        <p:nvSpPr>
          <p:cNvPr id="6" name="Rectangle 5"/>
          <p:cNvSpPr/>
          <p:nvPr userDrawn="1"/>
        </p:nvSpPr>
        <p:spPr>
          <a:xfrm>
            <a:off x="139430" y="101015"/>
            <a:ext cx="11913141"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Bộ slide này là mẫu PowerPoint chất lượng cao được tải từ slidetrucquan.blogspot.com</a:t>
            </a:r>
          </a:p>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Đây là bản dùng thử miễn phí được trích từ bản đầy đủ của mẫu Kinh Doanh Thắng Lợi</a:t>
            </a:r>
          </a:p>
        </p:txBody>
      </p:sp>
      <p:sp>
        <p:nvSpPr>
          <p:cNvPr id="7" name="Rectangle 6"/>
          <p:cNvSpPr/>
          <p:nvPr userDrawn="1"/>
        </p:nvSpPr>
        <p:spPr>
          <a:xfrm>
            <a:off x="522989" y="708176"/>
            <a:ext cx="11146025"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4A62A"/>
                </a:solidFill>
                <a:latin typeface="Lato" panose="020F0502020204030203" pitchFamily="34" charset="0"/>
                <a:ea typeface="Lato" panose="020F0502020204030203" pitchFamily="34" charset="0"/>
                <a:cs typeface="Lato" panose="020F0502020204030203" pitchFamily="34" charset="0"/>
              </a:rPr>
              <a:t>So sánh giữa bản dùng thử với bản đầy đủ của mẫu Kinh Doanh Thắng Lợi</a:t>
            </a:r>
          </a:p>
        </p:txBody>
      </p:sp>
      <p:graphicFrame>
        <p:nvGraphicFramePr>
          <p:cNvPr id="12" name="Table 11"/>
          <p:cNvGraphicFramePr>
            <a:graphicFrameLocks noGrp="1"/>
          </p:cNvGraphicFramePr>
          <p:nvPr userDrawn="1">
            <p:extLst/>
          </p:nvPr>
        </p:nvGraphicFramePr>
        <p:xfrm>
          <a:off x="-22846" y="1347359"/>
          <a:ext cx="12237692" cy="5510641"/>
        </p:xfrm>
        <a:graphic>
          <a:graphicData uri="http://schemas.openxmlformats.org/drawingml/2006/table">
            <a:tbl>
              <a:tblPr firstRow="1" lastRow="1" bandRow="1">
                <a:tableStyleId>{00A15C55-8517-42AA-B614-E9B94910E393}</a:tableStyleId>
              </a:tblPr>
              <a:tblGrid>
                <a:gridCol w="6118846">
                  <a:extLst>
                    <a:ext uri="{9D8B030D-6E8A-4147-A177-3AD203B41FA5}">
                      <a16:colId xmlns="" xmlns:a16="http://schemas.microsoft.com/office/drawing/2014/main" val="2839807166"/>
                    </a:ext>
                  </a:extLst>
                </a:gridCol>
                <a:gridCol w="6118846">
                  <a:extLst>
                    <a:ext uri="{9D8B030D-6E8A-4147-A177-3AD203B41FA5}">
                      <a16:colId xmlns="" xmlns:a16="http://schemas.microsoft.com/office/drawing/2014/main" val="4161140366"/>
                    </a:ext>
                  </a:extLst>
                </a:gridCol>
              </a:tblGrid>
              <a:tr h="803382">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extLst>
                  <a:ext uri="{0D108BD9-81ED-4DB2-BD59-A6C34878D82A}">
                    <a16:rowId xmlns="" xmlns:a16="http://schemas.microsoft.com/office/drawing/2014/main" val="1930479203"/>
                  </a:ext>
                </a:extLst>
              </a:tr>
              <a:tr h="875036">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573964908"/>
                  </a:ext>
                </a:extLst>
              </a:tr>
              <a:tr h="875036">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130640173"/>
                  </a:ext>
                </a:extLst>
              </a:tr>
              <a:tr h="1054068">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16375790"/>
                  </a:ext>
                </a:extLst>
              </a:tr>
              <a:tr h="976483">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512297463"/>
                  </a:ext>
                </a:extLst>
              </a:tr>
              <a:tr h="926636">
                <a:tc>
                  <a:txBody>
                    <a:bodyPr/>
                    <a:lstStyle/>
                    <a:p>
                      <a:pPr algn="ctr"/>
                      <a:endParaRPr lang="en-US" sz="3000" b="0" kern="120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tc>
                  <a:txBody>
                    <a:bodyPr/>
                    <a:lstStyle/>
                    <a:p>
                      <a:pPr algn="ctr"/>
                      <a:endParaRPr lang="en-US" sz="3000" b="0" kern="1200" baseline="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extLst>
                  <a:ext uri="{0D108BD9-81ED-4DB2-BD59-A6C34878D82A}">
                    <a16:rowId xmlns="" xmlns:a16="http://schemas.microsoft.com/office/drawing/2014/main" val="3113332714"/>
                  </a:ext>
                </a:extLst>
              </a:tr>
            </a:tbl>
          </a:graphicData>
        </a:graphic>
      </p:graphicFrame>
      <p:sp>
        <p:nvSpPr>
          <p:cNvPr id="2" name="TextBox 1"/>
          <p:cNvSpPr txBox="1"/>
          <p:nvPr userDrawn="1"/>
        </p:nvSpPr>
        <p:spPr>
          <a:xfrm>
            <a:off x="892628" y="2336799"/>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92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endPar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userDrawn="1"/>
        </p:nvSpPr>
        <p:spPr>
          <a:xfrm>
            <a:off x="7003143" y="2336799"/>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2400</a:t>
            </a:r>
            <a:r>
              <a:rPr lang="en-US" sz="28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p>
        </p:txBody>
      </p:sp>
      <p:sp>
        <p:nvSpPr>
          <p:cNvPr id="9" name="TextBox 8"/>
          <p:cNvSpPr txBox="1"/>
          <p:nvPr userDrawn="1"/>
        </p:nvSpPr>
        <p:spPr>
          <a:xfrm>
            <a:off x="892628" y="3207656"/>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0" name="TextBox 9"/>
          <p:cNvSpPr txBox="1"/>
          <p:nvPr userDrawn="1"/>
        </p:nvSpPr>
        <p:spPr>
          <a:xfrm>
            <a:off x="7003143" y="3207656"/>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12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1" name="TextBox 10"/>
          <p:cNvSpPr txBox="1"/>
          <p:nvPr userDrawn="1"/>
        </p:nvSpPr>
        <p:spPr>
          <a:xfrm>
            <a:off x="892628" y="4020455"/>
            <a:ext cx="4288972" cy="830997"/>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endParaRPr lang="en-US" sz="3200" b="1">
              <a:solidFill>
                <a:srgbClr val="F4A62A"/>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userDrawn="1"/>
        </p:nvSpPr>
        <p:spPr>
          <a:xfrm>
            <a:off x="7017657" y="4020455"/>
            <a:ext cx="4288972" cy="830997"/>
          </a:xfrm>
          <a:prstGeom prst="rect">
            <a:avLst/>
          </a:prstGeom>
          <a:noFill/>
        </p:spPr>
        <p:txBody>
          <a:bodyPr wrap="square" rtlCol="0">
            <a:spAutoFit/>
          </a:bodyPr>
          <a:lstStyle/>
          <a:p>
            <a:pPr algn="ctr" defTabSz="342891">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endParaRPr lang="en-US" sz="3200" b="1">
              <a:solidFill>
                <a:srgbClr val="3498DB"/>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userDrawn="1"/>
        </p:nvSpPr>
        <p:spPr>
          <a:xfrm>
            <a:off x="892628"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p>
        </p:txBody>
      </p:sp>
      <p:sp>
        <p:nvSpPr>
          <p:cNvPr id="15" name="TextBox 14"/>
          <p:cNvSpPr txBox="1"/>
          <p:nvPr userDrawn="1"/>
        </p:nvSpPr>
        <p:spPr>
          <a:xfrm>
            <a:off x="7017657"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p>
        </p:txBody>
      </p:sp>
      <p:sp>
        <p:nvSpPr>
          <p:cNvPr id="16" name="TextBox 15"/>
          <p:cNvSpPr txBox="1"/>
          <p:nvPr userDrawn="1"/>
        </p:nvSpPr>
        <p:spPr>
          <a:xfrm>
            <a:off x="892628"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DÙNG THỬ</a:t>
            </a:r>
          </a:p>
        </p:txBody>
      </p:sp>
      <p:sp>
        <p:nvSpPr>
          <p:cNvPr id="17" name="TextBox 16"/>
          <p:cNvSpPr txBox="1"/>
          <p:nvPr userDrawn="1"/>
        </p:nvSpPr>
        <p:spPr>
          <a:xfrm>
            <a:off x="7003143"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ĐẦY ĐỦ</a:t>
            </a:r>
          </a:p>
        </p:txBody>
      </p:sp>
    </p:spTree>
    <p:extLst>
      <p:ext uri="{BB962C8B-B14F-4D97-AF65-F5344CB8AC3E}">
        <p14:creationId xmlns:p14="http://schemas.microsoft.com/office/powerpoint/2010/main" val="2258636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ên hệ Trực Qu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424771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641073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568043"/>
            <a:ext cx="10515600" cy="473506"/>
          </a:xfrm>
        </p:spPr>
        <p:txBody>
          <a:bodyPr/>
          <a:lstStyle>
            <a:lvl1pPr algn="ctr">
              <a:defRPr/>
            </a:lvl1pPr>
          </a:lstStyle>
          <a:p>
            <a:r>
              <a:rPr lang="en-US" dirty="0"/>
              <a:t>Click to edit Master title style</a:t>
            </a:r>
            <a:endParaRPr lang="en-AU" dirty="0"/>
          </a:p>
        </p:txBody>
      </p:sp>
      <p:sp>
        <p:nvSpPr>
          <p:cNvPr id="4" name="Footer Placeholder 3"/>
          <p:cNvSpPr>
            <a:spLocks noGrp="1"/>
          </p:cNvSpPr>
          <p:nvPr>
            <p:ph type="ftr" sz="quarter" idx="11"/>
          </p:nvPr>
        </p:nvSpPr>
        <p:spPr>
          <a:xfrm>
            <a:off x="4038600" y="6397915"/>
            <a:ext cx="4114800" cy="365125"/>
          </a:xfrm>
        </p:spPr>
        <p:txBody>
          <a:bodyPr/>
          <a:lstStyle>
            <a:lvl1pPr>
              <a:defRPr sz="1000">
                <a:solidFill>
                  <a:srgbClr val="FF4429"/>
                </a:solidFill>
              </a:defRPr>
            </a:lvl1pPr>
          </a:lstStyle>
          <a:p>
            <a:endParaRPr lang="en-AU" dirty="0"/>
          </a:p>
        </p:txBody>
      </p:sp>
      <p:sp>
        <p:nvSpPr>
          <p:cNvPr id="5" name="Slide Number Placeholder 4"/>
          <p:cNvSpPr>
            <a:spLocks noGrp="1"/>
          </p:cNvSpPr>
          <p:nvPr>
            <p:ph type="sldNum" sz="quarter" idx="12"/>
          </p:nvPr>
        </p:nvSpPr>
        <p:spPr>
          <a:xfrm>
            <a:off x="8991600" y="6397915"/>
            <a:ext cx="2881744" cy="365125"/>
          </a:xfrm>
        </p:spPr>
        <p:txBody>
          <a:bodyPr/>
          <a:lstStyle>
            <a:lvl1pPr>
              <a:defRPr b="1">
                <a:solidFill>
                  <a:schemeClr val="tx1">
                    <a:lumMod val="50000"/>
                    <a:lumOff val="50000"/>
                  </a:schemeClr>
                </a:solidFill>
              </a:defRPr>
            </a:lvl1pPr>
          </a:lstStyle>
          <a:p>
            <a:fld id="{870C8D18-4AA2-4B61-82ED-E847FE7F510A}" type="slidenum">
              <a:rPr lang="en-AU" smtClean="0">
                <a:solidFill>
                  <a:prstClr val="black">
                    <a:lumMod val="50000"/>
                    <a:lumOff val="50000"/>
                  </a:prstClr>
                </a:solidFill>
              </a:rPr>
              <a:pPr/>
              <a:t>‹#›</a:t>
            </a:fld>
            <a:endParaRPr lang="en-AU" dirty="0">
              <a:solidFill>
                <a:prstClr val="black">
                  <a:lumMod val="50000"/>
                  <a:lumOff val="50000"/>
                </a:prstClr>
              </a:solidFill>
            </a:endParaRPr>
          </a:p>
        </p:txBody>
      </p:sp>
      <p:sp>
        <p:nvSpPr>
          <p:cNvPr id="6" name="Subtitle 2"/>
          <p:cNvSpPr>
            <a:spLocks noGrp="1"/>
          </p:cNvSpPr>
          <p:nvPr>
            <p:ph type="subTitle" idx="1"/>
          </p:nvPr>
        </p:nvSpPr>
        <p:spPr>
          <a:xfrm>
            <a:off x="838200" y="1055404"/>
            <a:ext cx="10515600" cy="288493"/>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8" name="Text Placeholder 7"/>
          <p:cNvSpPr>
            <a:spLocks noGrp="1"/>
          </p:cNvSpPr>
          <p:nvPr>
            <p:ph type="body" sz="quarter" idx="14"/>
          </p:nvPr>
        </p:nvSpPr>
        <p:spPr>
          <a:xfrm>
            <a:off x="479425" y="1995488"/>
            <a:ext cx="4632325" cy="290512"/>
          </a:xfrm>
        </p:spPr>
        <p:txBody>
          <a:bodyPr>
            <a:noAutofit/>
          </a:bodyPr>
          <a:lstStyle>
            <a:lvl1pPr>
              <a:defRPr sz="16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endParaRPr lang="en-AU" dirty="0"/>
          </a:p>
        </p:txBody>
      </p:sp>
      <p:sp>
        <p:nvSpPr>
          <p:cNvPr id="11" name="Text Placeholder 10"/>
          <p:cNvSpPr>
            <a:spLocks noGrp="1"/>
          </p:cNvSpPr>
          <p:nvPr>
            <p:ph type="body" sz="quarter" idx="15"/>
          </p:nvPr>
        </p:nvSpPr>
        <p:spPr>
          <a:xfrm>
            <a:off x="479425" y="2286000"/>
            <a:ext cx="4660900" cy="873125"/>
          </a:xfrm>
        </p:spPr>
        <p:txBody>
          <a:bodyPr>
            <a:noAutofit/>
          </a:bodyPr>
          <a:lstStyle>
            <a:lvl1pPr>
              <a:defRPr sz="1400">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endParaRPr lang="en-AU" dirty="0"/>
          </a:p>
        </p:txBody>
      </p:sp>
    </p:spTree>
    <p:extLst>
      <p:ext uri="{BB962C8B-B14F-4D97-AF65-F5344CB8AC3E}">
        <p14:creationId xmlns:p14="http://schemas.microsoft.com/office/powerpoint/2010/main" val="271481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568043"/>
            <a:ext cx="10515600" cy="473506"/>
          </a:xfrm>
        </p:spPr>
        <p:txBody>
          <a:bodyPr/>
          <a:lstStyle>
            <a:lvl1pPr algn="ctr">
              <a:defRPr/>
            </a:lvl1pPr>
          </a:lstStyle>
          <a:p>
            <a:r>
              <a:rPr lang="en-US" dirty="0"/>
              <a:t>Click to edit Master title style</a:t>
            </a:r>
            <a:endParaRPr lang="en-AU" dirty="0"/>
          </a:p>
        </p:txBody>
      </p:sp>
      <p:sp>
        <p:nvSpPr>
          <p:cNvPr id="8" name="Footer Placeholder 3"/>
          <p:cNvSpPr>
            <a:spLocks noGrp="1"/>
          </p:cNvSpPr>
          <p:nvPr>
            <p:ph type="ftr" sz="quarter" idx="11"/>
          </p:nvPr>
        </p:nvSpPr>
        <p:spPr>
          <a:xfrm>
            <a:off x="4038600" y="6397915"/>
            <a:ext cx="4114800" cy="365125"/>
          </a:xfrm>
        </p:spPr>
        <p:txBody>
          <a:bodyPr/>
          <a:lstStyle>
            <a:lvl1pPr>
              <a:defRPr sz="1000">
                <a:solidFill>
                  <a:srgbClr val="FF4429"/>
                </a:solidFill>
              </a:defRPr>
            </a:lvl1pPr>
          </a:lstStyle>
          <a:p>
            <a:endParaRPr lang="en-AU" dirty="0"/>
          </a:p>
        </p:txBody>
      </p:sp>
      <p:sp>
        <p:nvSpPr>
          <p:cNvPr id="9" name="Slide Number Placeholder 4"/>
          <p:cNvSpPr>
            <a:spLocks noGrp="1"/>
          </p:cNvSpPr>
          <p:nvPr>
            <p:ph type="sldNum" sz="quarter" idx="12"/>
          </p:nvPr>
        </p:nvSpPr>
        <p:spPr>
          <a:xfrm>
            <a:off x="8991600" y="6397915"/>
            <a:ext cx="2881744" cy="365125"/>
          </a:xfrm>
        </p:spPr>
        <p:txBody>
          <a:bodyPr/>
          <a:lstStyle>
            <a:lvl1pPr>
              <a:defRPr b="1">
                <a:solidFill>
                  <a:schemeClr val="tx1">
                    <a:lumMod val="50000"/>
                    <a:lumOff val="50000"/>
                  </a:schemeClr>
                </a:solidFill>
              </a:defRPr>
            </a:lvl1pPr>
          </a:lstStyle>
          <a:p>
            <a:fld id="{870C8D18-4AA2-4B61-82ED-E847FE7F510A}" type="slidenum">
              <a:rPr lang="en-AU" smtClean="0">
                <a:solidFill>
                  <a:prstClr val="black">
                    <a:lumMod val="50000"/>
                    <a:lumOff val="50000"/>
                  </a:prstClr>
                </a:solidFill>
              </a:rPr>
              <a:pPr/>
              <a:t>‹#›</a:t>
            </a:fld>
            <a:endParaRPr lang="en-AU" dirty="0">
              <a:solidFill>
                <a:prstClr val="black">
                  <a:lumMod val="50000"/>
                  <a:lumOff val="50000"/>
                </a:prstClr>
              </a:solidFill>
            </a:endParaRPr>
          </a:p>
        </p:txBody>
      </p:sp>
      <p:sp>
        <p:nvSpPr>
          <p:cNvPr id="10" name="Subtitle 2"/>
          <p:cNvSpPr>
            <a:spLocks noGrp="1"/>
          </p:cNvSpPr>
          <p:nvPr>
            <p:ph type="subTitle" idx="1"/>
          </p:nvPr>
        </p:nvSpPr>
        <p:spPr>
          <a:xfrm>
            <a:off x="838200" y="1055404"/>
            <a:ext cx="10515600" cy="288493"/>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4168100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508664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59788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5403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81272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4896554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333933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671799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997911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654931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945373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ực Quan Credit">
    <p:spTree>
      <p:nvGrpSpPr>
        <p:cNvPr id="1" name=""/>
        <p:cNvGrpSpPr/>
        <p:nvPr/>
      </p:nvGrpSpPr>
      <p:grpSpPr>
        <a:xfrm>
          <a:off x="0" y="0"/>
          <a:ext cx="0" cy="0"/>
          <a:chOff x="0" y="0"/>
          <a:chExt cx="0" cy="0"/>
        </a:xfrm>
      </p:grpSpPr>
      <p:sp>
        <p:nvSpPr>
          <p:cNvPr id="6" name="Rectangle 5"/>
          <p:cNvSpPr/>
          <p:nvPr userDrawn="1"/>
        </p:nvSpPr>
        <p:spPr>
          <a:xfrm>
            <a:off x="139430" y="101015"/>
            <a:ext cx="11913141"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Bộ slide này là mẫu PowerPoint chất lượng cao được tải từ slidetrucquan.blogspot.com</a:t>
            </a:r>
          </a:p>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Đây là bản dùng thử miễn phí được trích từ bản đầy đủ của mẫu Kinh Doanh Thắng Lợi</a:t>
            </a:r>
          </a:p>
        </p:txBody>
      </p:sp>
      <p:sp>
        <p:nvSpPr>
          <p:cNvPr id="7" name="Rectangle 6"/>
          <p:cNvSpPr/>
          <p:nvPr userDrawn="1"/>
        </p:nvSpPr>
        <p:spPr>
          <a:xfrm>
            <a:off x="522989" y="708176"/>
            <a:ext cx="11146025"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4A62A"/>
                </a:solidFill>
                <a:latin typeface="Lato" panose="020F0502020204030203" pitchFamily="34" charset="0"/>
                <a:ea typeface="Lato" panose="020F0502020204030203" pitchFamily="34" charset="0"/>
                <a:cs typeface="Lato" panose="020F0502020204030203" pitchFamily="34" charset="0"/>
              </a:rPr>
              <a:t>So sánh giữa bản dùng thử với bản đầy đủ của mẫu Kinh Doanh Thắng Lợi</a:t>
            </a:r>
          </a:p>
        </p:txBody>
      </p:sp>
      <p:graphicFrame>
        <p:nvGraphicFramePr>
          <p:cNvPr id="12" name="Table 11"/>
          <p:cNvGraphicFramePr>
            <a:graphicFrameLocks noGrp="1"/>
          </p:cNvGraphicFramePr>
          <p:nvPr userDrawn="1">
            <p:extLst/>
          </p:nvPr>
        </p:nvGraphicFramePr>
        <p:xfrm>
          <a:off x="-22846" y="1347359"/>
          <a:ext cx="12237692" cy="5510641"/>
        </p:xfrm>
        <a:graphic>
          <a:graphicData uri="http://schemas.openxmlformats.org/drawingml/2006/table">
            <a:tbl>
              <a:tblPr firstRow="1" lastRow="1" bandRow="1">
                <a:tableStyleId>{00A15C55-8517-42AA-B614-E9B94910E393}</a:tableStyleId>
              </a:tblPr>
              <a:tblGrid>
                <a:gridCol w="6118846">
                  <a:extLst>
                    <a:ext uri="{9D8B030D-6E8A-4147-A177-3AD203B41FA5}">
                      <a16:colId xmlns="" xmlns:a16="http://schemas.microsoft.com/office/drawing/2014/main" val="2839807166"/>
                    </a:ext>
                  </a:extLst>
                </a:gridCol>
                <a:gridCol w="6118846">
                  <a:extLst>
                    <a:ext uri="{9D8B030D-6E8A-4147-A177-3AD203B41FA5}">
                      <a16:colId xmlns="" xmlns:a16="http://schemas.microsoft.com/office/drawing/2014/main" val="4161140366"/>
                    </a:ext>
                  </a:extLst>
                </a:gridCol>
              </a:tblGrid>
              <a:tr h="803382">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extLst>
                  <a:ext uri="{0D108BD9-81ED-4DB2-BD59-A6C34878D82A}">
                    <a16:rowId xmlns="" xmlns:a16="http://schemas.microsoft.com/office/drawing/2014/main" val="1930479203"/>
                  </a:ext>
                </a:extLst>
              </a:tr>
              <a:tr h="875036">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573964908"/>
                  </a:ext>
                </a:extLst>
              </a:tr>
              <a:tr h="875036">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130640173"/>
                  </a:ext>
                </a:extLst>
              </a:tr>
              <a:tr h="1054068">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16375790"/>
                  </a:ext>
                </a:extLst>
              </a:tr>
              <a:tr h="976483">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512297463"/>
                  </a:ext>
                </a:extLst>
              </a:tr>
              <a:tr h="926636">
                <a:tc>
                  <a:txBody>
                    <a:bodyPr/>
                    <a:lstStyle/>
                    <a:p>
                      <a:pPr algn="ctr"/>
                      <a:endParaRPr lang="en-US" sz="3000" b="0" kern="120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tc>
                  <a:txBody>
                    <a:bodyPr/>
                    <a:lstStyle/>
                    <a:p>
                      <a:pPr algn="ctr"/>
                      <a:endParaRPr lang="en-US" sz="3000" b="0" kern="1200" baseline="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extLst>
                  <a:ext uri="{0D108BD9-81ED-4DB2-BD59-A6C34878D82A}">
                    <a16:rowId xmlns="" xmlns:a16="http://schemas.microsoft.com/office/drawing/2014/main" val="3113332714"/>
                  </a:ext>
                </a:extLst>
              </a:tr>
            </a:tbl>
          </a:graphicData>
        </a:graphic>
      </p:graphicFrame>
      <p:sp>
        <p:nvSpPr>
          <p:cNvPr id="2" name="TextBox 1"/>
          <p:cNvSpPr txBox="1"/>
          <p:nvPr userDrawn="1"/>
        </p:nvSpPr>
        <p:spPr>
          <a:xfrm>
            <a:off x="892628" y="2336799"/>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92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endPar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userDrawn="1"/>
        </p:nvSpPr>
        <p:spPr>
          <a:xfrm>
            <a:off x="7003143" y="2336799"/>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2400</a:t>
            </a:r>
            <a:r>
              <a:rPr lang="en-US" sz="28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p>
        </p:txBody>
      </p:sp>
      <p:sp>
        <p:nvSpPr>
          <p:cNvPr id="9" name="TextBox 8"/>
          <p:cNvSpPr txBox="1"/>
          <p:nvPr userDrawn="1"/>
        </p:nvSpPr>
        <p:spPr>
          <a:xfrm>
            <a:off x="892628" y="3207656"/>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0" name="TextBox 9"/>
          <p:cNvSpPr txBox="1"/>
          <p:nvPr userDrawn="1"/>
        </p:nvSpPr>
        <p:spPr>
          <a:xfrm>
            <a:off x="7003143" y="3207656"/>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12</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1" name="TextBox 10"/>
          <p:cNvSpPr txBox="1"/>
          <p:nvPr userDrawn="1"/>
        </p:nvSpPr>
        <p:spPr>
          <a:xfrm>
            <a:off x="892628" y="4020455"/>
            <a:ext cx="4288972" cy="830997"/>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endParaRPr lang="en-US" sz="3200" b="1">
              <a:solidFill>
                <a:srgbClr val="F4A62A"/>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userDrawn="1"/>
        </p:nvSpPr>
        <p:spPr>
          <a:xfrm>
            <a:off x="7017657" y="4020455"/>
            <a:ext cx="4288972" cy="830997"/>
          </a:xfrm>
          <a:prstGeom prst="rect">
            <a:avLst/>
          </a:prstGeom>
          <a:noFill/>
        </p:spPr>
        <p:txBody>
          <a:bodyPr wrap="square" rtlCol="0">
            <a:spAutoFit/>
          </a:bodyPr>
          <a:lstStyle/>
          <a:p>
            <a:pPr algn="ctr" defTabSz="342891">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endParaRPr lang="en-US" sz="3200" b="1">
              <a:solidFill>
                <a:srgbClr val="3498DB"/>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userDrawn="1"/>
        </p:nvSpPr>
        <p:spPr>
          <a:xfrm>
            <a:off x="892628"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p>
        </p:txBody>
      </p:sp>
      <p:sp>
        <p:nvSpPr>
          <p:cNvPr id="15" name="TextBox 14"/>
          <p:cNvSpPr txBox="1"/>
          <p:nvPr userDrawn="1"/>
        </p:nvSpPr>
        <p:spPr>
          <a:xfrm>
            <a:off x="7017657"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p>
        </p:txBody>
      </p:sp>
      <p:sp>
        <p:nvSpPr>
          <p:cNvPr id="16" name="TextBox 15"/>
          <p:cNvSpPr txBox="1"/>
          <p:nvPr userDrawn="1"/>
        </p:nvSpPr>
        <p:spPr>
          <a:xfrm>
            <a:off x="892628"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DÙNG THỬ</a:t>
            </a:r>
          </a:p>
        </p:txBody>
      </p:sp>
      <p:sp>
        <p:nvSpPr>
          <p:cNvPr id="17" name="TextBox 16"/>
          <p:cNvSpPr txBox="1"/>
          <p:nvPr userDrawn="1"/>
        </p:nvSpPr>
        <p:spPr>
          <a:xfrm>
            <a:off x="7003143"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ĐẦY ĐỦ</a:t>
            </a:r>
          </a:p>
        </p:txBody>
      </p:sp>
    </p:spTree>
    <p:extLst>
      <p:ext uri="{BB962C8B-B14F-4D97-AF65-F5344CB8AC3E}">
        <p14:creationId xmlns:p14="http://schemas.microsoft.com/office/powerpoint/2010/main" val="16714082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ên hệ Trực Qu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1236964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3690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5152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7618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25218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568043"/>
            <a:ext cx="10515600" cy="473506"/>
          </a:xfrm>
          <a:prstGeom prst="rect">
            <a:avLst/>
          </a:prstGeom>
        </p:spPr>
        <p:txBody>
          <a:bodyPr/>
          <a:lstStyle>
            <a:lvl1pPr algn="ctr">
              <a:defRPr/>
            </a:lvl1pPr>
          </a:lstStyle>
          <a:p>
            <a:r>
              <a:rPr lang="en-US" dirty="0"/>
              <a:t>Click to edit Master title style</a:t>
            </a:r>
            <a:endParaRPr lang="en-AU" dirty="0"/>
          </a:p>
        </p:txBody>
      </p:sp>
      <p:sp>
        <p:nvSpPr>
          <p:cNvPr id="8" name="Footer Placeholder 3"/>
          <p:cNvSpPr>
            <a:spLocks noGrp="1"/>
          </p:cNvSpPr>
          <p:nvPr>
            <p:ph type="ftr" sz="quarter" idx="11"/>
          </p:nvPr>
        </p:nvSpPr>
        <p:spPr>
          <a:xfrm>
            <a:off x="4038600" y="6397915"/>
            <a:ext cx="4114800" cy="365125"/>
          </a:xfrm>
          <a:prstGeom prst="rect">
            <a:avLst/>
          </a:prstGeom>
        </p:spPr>
        <p:txBody>
          <a:bodyPr/>
          <a:lstStyle>
            <a:lvl1pPr>
              <a:defRPr sz="1000">
                <a:solidFill>
                  <a:srgbClr val="FF4429"/>
                </a:solidFill>
              </a:defRPr>
            </a:lvl1pPr>
          </a:lstStyle>
          <a:p>
            <a:endParaRPr lang="en-AU" dirty="0"/>
          </a:p>
        </p:txBody>
      </p:sp>
      <p:sp>
        <p:nvSpPr>
          <p:cNvPr id="9" name="Slide Number Placeholder 4"/>
          <p:cNvSpPr>
            <a:spLocks noGrp="1"/>
          </p:cNvSpPr>
          <p:nvPr>
            <p:ph type="sldNum" sz="quarter" idx="12"/>
          </p:nvPr>
        </p:nvSpPr>
        <p:spPr>
          <a:xfrm>
            <a:off x="8991600" y="6397915"/>
            <a:ext cx="2881744" cy="365125"/>
          </a:xfrm>
          <a:prstGeom prst="rect">
            <a:avLst/>
          </a:prstGeom>
        </p:spPr>
        <p:txBody>
          <a:bodyPr/>
          <a:lstStyle>
            <a:lvl1pPr>
              <a:defRPr b="1">
                <a:solidFill>
                  <a:schemeClr val="tx1">
                    <a:lumMod val="50000"/>
                    <a:lumOff val="50000"/>
                  </a:schemeClr>
                </a:solidFill>
              </a:defRPr>
            </a:lvl1pPr>
          </a:lstStyle>
          <a:p>
            <a:fld id="{870C8D18-4AA2-4B61-82ED-E847FE7F510A}" type="slidenum">
              <a:rPr lang="en-AU" smtClean="0">
                <a:solidFill>
                  <a:prstClr val="black">
                    <a:lumMod val="50000"/>
                    <a:lumOff val="50000"/>
                  </a:prstClr>
                </a:solidFill>
              </a:rPr>
              <a:pPr/>
              <a:t>‹#›</a:t>
            </a:fld>
            <a:endParaRPr lang="en-AU" dirty="0">
              <a:solidFill>
                <a:prstClr val="black">
                  <a:lumMod val="50000"/>
                  <a:lumOff val="50000"/>
                </a:prstClr>
              </a:solidFill>
            </a:endParaRPr>
          </a:p>
        </p:txBody>
      </p:sp>
      <p:sp>
        <p:nvSpPr>
          <p:cNvPr id="10" name="Subtitle 2"/>
          <p:cNvSpPr>
            <a:spLocks noGrp="1"/>
          </p:cNvSpPr>
          <p:nvPr>
            <p:ph type="subTitle" idx="1"/>
          </p:nvPr>
        </p:nvSpPr>
        <p:spPr>
          <a:xfrm>
            <a:off x="838200" y="1055404"/>
            <a:ext cx="10515600" cy="288493"/>
          </a:xfrm>
          <a:prstGeom prst="rect">
            <a:avLst/>
          </a:prstGeo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Tree>
    <p:extLst>
      <p:ext uri="{BB962C8B-B14F-4D97-AF65-F5344CB8AC3E}">
        <p14:creationId xmlns:p14="http://schemas.microsoft.com/office/powerpoint/2010/main" val="40661942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609425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vi-V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11600618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17605211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2296099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35970024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vi-VN"/>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1665543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1817049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11053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25872595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44515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27212137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vi-VN">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vi-VN">
              <a:solidFill>
                <a:prstClr val="black"/>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DD87BF0-99A2-4241-81D9-BF9068F8D9BE}" type="slidenum">
              <a:rPr lang="vi-VN" smtClean="0">
                <a:solidFill>
                  <a:prstClr val="black"/>
                </a:solidFill>
              </a:rPr>
              <a:pPr/>
              <a:t>‹#›</a:t>
            </a:fld>
            <a:endParaRPr lang="vi-VN">
              <a:solidFill>
                <a:prstClr val="black"/>
              </a:solidFill>
            </a:endParaRPr>
          </a:p>
        </p:txBody>
      </p:sp>
    </p:spTree>
    <p:extLst>
      <p:ext uri="{BB962C8B-B14F-4D97-AF65-F5344CB8AC3E}">
        <p14:creationId xmlns:p14="http://schemas.microsoft.com/office/powerpoint/2010/main" val="384049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720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81858C">
                  <a:tint val="75000"/>
                </a:srgbClr>
              </a:solidFill>
            </a:endParaRPr>
          </a:p>
        </p:txBody>
      </p:sp>
      <p:sp>
        <p:nvSpPr>
          <p:cNvPr id="5" name="Footer Placeholder 4"/>
          <p:cNvSpPr>
            <a:spLocks noGrp="1"/>
          </p:cNvSpPr>
          <p:nvPr>
            <p:ph type="ftr" sz="quarter" idx="11"/>
          </p:nvPr>
        </p:nvSpPr>
        <p:spPr/>
        <p:txBody>
          <a:bodyPr/>
          <a:lstStyle/>
          <a:p>
            <a:endParaRPr lang="en-US">
              <a:solidFill>
                <a:srgbClr val="81858C">
                  <a:tint val="75000"/>
                </a:srgbClr>
              </a:solidFill>
            </a:endParaRPr>
          </a:p>
        </p:txBody>
      </p:sp>
      <p:sp>
        <p:nvSpPr>
          <p:cNvPr id="6" name="Slide Number Placeholder 5"/>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2974081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srgbClr val="81858C">
                  <a:tint val="75000"/>
                </a:srgbClr>
              </a:solidFill>
            </a:endParaRPr>
          </a:p>
        </p:txBody>
      </p:sp>
      <p:sp>
        <p:nvSpPr>
          <p:cNvPr id="5" name="Footer Placeholder 4"/>
          <p:cNvSpPr>
            <a:spLocks noGrp="1"/>
          </p:cNvSpPr>
          <p:nvPr>
            <p:ph type="ftr" sz="quarter" idx="11"/>
          </p:nvPr>
        </p:nvSpPr>
        <p:spPr/>
        <p:txBody>
          <a:bodyPr/>
          <a:lstStyle/>
          <a:p>
            <a:endParaRPr lang="en-US">
              <a:solidFill>
                <a:srgbClr val="81858C">
                  <a:tint val="75000"/>
                </a:srgbClr>
              </a:solidFill>
            </a:endParaRPr>
          </a:p>
        </p:txBody>
      </p:sp>
      <p:sp>
        <p:nvSpPr>
          <p:cNvPr id="6" name="Slide Number Placeholder 5"/>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507480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srgbClr val="81858C">
                  <a:tint val="75000"/>
                </a:srgbClr>
              </a:solidFill>
            </a:endParaRPr>
          </a:p>
        </p:txBody>
      </p:sp>
      <p:sp>
        <p:nvSpPr>
          <p:cNvPr id="6" name="Footer Placeholder 5"/>
          <p:cNvSpPr>
            <a:spLocks noGrp="1"/>
          </p:cNvSpPr>
          <p:nvPr>
            <p:ph type="ftr" sz="quarter" idx="11"/>
          </p:nvPr>
        </p:nvSpPr>
        <p:spPr/>
        <p:txBody>
          <a:bodyPr/>
          <a:lstStyle/>
          <a:p>
            <a:endParaRPr lang="en-US">
              <a:solidFill>
                <a:srgbClr val="81858C">
                  <a:tint val="75000"/>
                </a:srgbClr>
              </a:solidFill>
            </a:endParaRPr>
          </a:p>
        </p:txBody>
      </p:sp>
      <p:sp>
        <p:nvSpPr>
          <p:cNvPr id="7" name="Slide Number Placeholder 6"/>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1248916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srgbClr val="81858C">
                  <a:tint val="75000"/>
                </a:srgbClr>
              </a:solidFill>
            </a:endParaRPr>
          </a:p>
        </p:txBody>
      </p:sp>
      <p:sp>
        <p:nvSpPr>
          <p:cNvPr id="8" name="Footer Placeholder 7"/>
          <p:cNvSpPr>
            <a:spLocks noGrp="1"/>
          </p:cNvSpPr>
          <p:nvPr>
            <p:ph type="ftr" sz="quarter" idx="11"/>
          </p:nvPr>
        </p:nvSpPr>
        <p:spPr/>
        <p:txBody>
          <a:bodyPr/>
          <a:lstStyle/>
          <a:p>
            <a:endParaRPr lang="en-US">
              <a:solidFill>
                <a:srgbClr val="81858C">
                  <a:tint val="75000"/>
                </a:srgbClr>
              </a:solidFill>
            </a:endParaRPr>
          </a:p>
        </p:txBody>
      </p:sp>
      <p:sp>
        <p:nvSpPr>
          <p:cNvPr id="9" name="Slide Number Placeholder 8"/>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3577073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1150"/>
          </a:xfrm>
        </p:spPr>
        <p:txBody>
          <a:bodyPr/>
          <a:lstStyle>
            <a:lvl1pPr>
              <a:defRPr b="1">
                <a:solidFill>
                  <a:schemeClr val="bg1"/>
                </a:solidFill>
              </a:defRPr>
            </a:lvl1pPr>
          </a:lstStyle>
          <a:p>
            <a:r>
              <a:rPr lang="en-US"/>
              <a:t>Click to edit Master title style</a:t>
            </a:r>
          </a:p>
        </p:txBody>
      </p:sp>
      <p:sp>
        <p:nvSpPr>
          <p:cNvPr id="7" name="Oval 6"/>
          <p:cNvSpPr/>
          <p:nvPr userDrawn="1"/>
        </p:nvSpPr>
        <p:spPr>
          <a:xfrm>
            <a:off x="11005549" y="6486337"/>
            <a:ext cx="233364" cy="233364"/>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Slide Number Placeholder 4"/>
          <p:cNvSpPr>
            <a:spLocks noGrp="1"/>
          </p:cNvSpPr>
          <p:nvPr>
            <p:ph type="sldNum" sz="quarter" idx="12"/>
          </p:nvPr>
        </p:nvSpPr>
        <p:spPr>
          <a:xfrm>
            <a:off x="10925299" y="6420457"/>
            <a:ext cx="393864" cy="365125"/>
          </a:xfrm>
        </p:spPr>
        <p:txBody>
          <a:bodyPr/>
          <a:lstStyle>
            <a:lvl1pPr>
              <a:defRPr>
                <a:solidFill>
                  <a:srgbClr val="2F3540"/>
                </a:solidFill>
              </a:defRPr>
            </a:lvl1pPr>
          </a:lstStyle>
          <a:p>
            <a:pPr algn="ctr"/>
            <a:fld id="{C897BFE5-0850-466C-A665-9A059E830EB0}" type="slidenum">
              <a:rPr lang="en-US" smtClean="0"/>
              <a:pPr algn="ctr"/>
              <a:t>‹#›</a:t>
            </a:fld>
            <a:endParaRPr lang="en-US"/>
          </a:p>
        </p:txBody>
      </p:sp>
      <p:cxnSp>
        <p:nvCxnSpPr>
          <p:cNvPr id="13" name="Straight Connector 12"/>
          <p:cNvCxnSpPr/>
          <p:nvPr userDrawn="1"/>
        </p:nvCxnSpPr>
        <p:spPr>
          <a:xfrm>
            <a:off x="971396" y="997527"/>
            <a:ext cx="43938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Oval 13">
            <a:hlinkClick r:id="" action="ppaction://hlinkshowjump?jump=firstslide"/>
          </p:cNvPr>
          <p:cNvSpPr/>
          <p:nvPr userDrawn="1"/>
        </p:nvSpPr>
        <p:spPr>
          <a:xfrm>
            <a:off x="10994231" y="452437"/>
            <a:ext cx="247650" cy="24765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cxnSp>
        <p:nvCxnSpPr>
          <p:cNvPr id="16" name="Straight Connector 15">
            <a:hlinkClick r:id="" action="ppaction://hlinkshowjump?jump=firstslide"/>
          </p:cNvPr>
          <p:cNvCxnSpPr/>
          <p:nvPr userDrawn="1"/>
        </p:nvCxnSpPr>
        <p:spPr>
          <a:xfrm>
            <a:off x="11045666" y="538877"/>
            <a:ext cx="144780" cy="0"/>
          </a:xfrm>
          <a:prstGeom prst="line">
            <a:avLst/>
          </a:prstGeom>
          <a:ln w="12700">
            <a:solidFill>
              <a:srgbClr val="2F354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hlinkClick r:id="" action="ppaction://hlinkshowjump?jump=firstslide"/>
          </p:cNvPr>
          <p:cNvCxnSpPr/>
          <p:nvPr userDrawn="1"/>
        </p:nvCxnSpPr>
        <p:spPr>
          <a:xfrm>
            <a:off x="11045666" y="576263"/>
            <a:ext cx="144780" cy="0"/>
          </a:xfrm>
          <a:prstGeom prst="line">
            <a:avLst/>
          </a:prstGeom>
          <a:ln w="12700">
            <a:solidFill>
              <a:srgbClr val="2F35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hlinkClick r:id="" action="ppaction://hlinkshowjump?jump=firstslide"/>
          </p:cNvPr>
          <p:cNvCxnSpPr/>
          <p:nvPr userDrawn="1"/>
        </p:nvCxnSpPr>
        <p:spPr>
          <a:xfrm>
            <a:off x="11045666" y="613648"/>
            <a:ext cx="144780" cy="0"/>
          </a:xfrm>
          <a:prstGeom prst="line">
            <a:avLst/>
          </a:prstGeom>
          <a:ln w="12700">
            <a:solidFill>
              <a:srgbClr val="2F3540"/>
            </a:solidFill>
          </a:ln>
        </p:spPr>
        <p:style>
          <a:lnRef idx="1">
            <a:schemeClr val="accent1"/>
          </a:lnRef>
          <a:fillRef idx="0">
            <a:schemeClr val="accent1"/>
          </a:fillRef>
          <a:effectRef idx="0">
            <a:schemeClr val="accent1"/>
          </a:effectRef>
          <a:fontRef idx="minor">
            <a:schemeClr val="tx1"/>
          </a:fontRef>
        </p:style>
      </p:cxnSp>
      <p:sp>
        <p:nvSpPr>
          <p:cNvPr id="21" name="Oval 20">
            <a:hlinkClick r:id="" action="ppaction://hlinkshowjump?jump=nextslide"/>
          </p:cNvPr>
          <p:cNvSpPr/>
          <p:nvPr userDrawn="1"/>
        </p:nvSpPr>
        <p:spPr>
          <a:xfrm>
            <a:off x="10715625" y="452437"/>
            <a:ext cx="247650" cy="247650"/>
          </a:xfrm>
          <a:prstGeom prst="ellipse">
            <a:avLst/>
          </a:prstGeom>
          <a:solidFill>
            <a:srgbClr val="595D6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22" name="Oval 21">
            <a:hlinkClick r:id="" action="ppaction://hlinkshowjump?jump=previousslide"/>
          </p:cNvPr>
          <p:cNvSpPr/>
          <p:nvPr userDrawn="1"/>
        </p:nvSpPr>
        <p:spPr>
          <a:xfrm>
            <a:off x="10437019" y="452437"/>
            <a:ext cx="247650" cy="247650"/>
          </a:xfrm>
          <a:prstGeom prst="ellipse">
            <a:avLst/>
          </a:prstGeom>
          <a:solidFill>
            <a:srgbClr val="595D6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2" name="Freeform 31">
            <a:hlinkClick r:id="" action="ppaction://hlinkshowjump?jump=nextslide"/>
          </p:cNvPr>
          <p:cNvSpPr/>
          <p:nvPr userDrawn="1"/>
        </p:nvSpPr>
        <p:spPr>
          <a:xfrm rot="5400000">
            <a:off x="10775970" y="535781"/>
            <a:ext cx="126961" cy="80962"/>
          </a:xfrm>
          <a:custGeom>
            <a:avLst/>
            <a:gdLst>
              <a:gd name="connsiteX0" fmla="*/ 0 w 97631"/>
              <a:gd name="connsiteY0" fmla="*/ 84165 h 84165"/>
              <a:gd name="connsiteX1" fmla="*/ 48816 w 97631"/>
              <a:gd name="connsiteY1" fmla="*/ 0 h 84165"/>
              <a:gd name="connsiteX2" fmla="*/ 97631 w 97631"/>
              <a:gd name="connsiteY2" fmla="*/ 84165 h 84165"/>
              <a:gd name="connsiteX3" fmla="*/ 86582 w 97631"/>
              <a:gd name="connsiteY3" fmla="*/ 84165 h 84165"/>
              <a:gd name="connsiteX4" fmla="*/ 48816 w 97631"/>
              <a:gd name="connsiteY4" fmla="*/ 19050 h 84165"/>
              <a:gd name="connsiteX5" fmla="*/ 11049 w 97631"/>
              <a:gd name="connsiteY5" fmla="*/ 84165 h 8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31" h="84165">
                <a:moveTo>
                  <a:pt x="0" y="84165"/>
                </a:moveTo>
                <a:lnTo>
                  <a:pt x="48816" y="0"/>
                </a:lnTo>
                <a:lnTo>
                  <a:pt x="97631" y="84165"/>
                </a:lnTo>
                <a:lnTo>
                  <a:pt x="86582" y="84165"/>
                </a:lnTo>
                <a:lnTo>
                  <a:pt x="48816" y="19050"/>
                </a:lnTo>
                <a:lnTo>
                  <a:pt x="11049" y="84165"/>
                </a:lnTo>
                <a:close/>
              </a:path>
            </a:pathLst>
          </a:custGeom>
          <a:solidFill>
            <a:srgbClr val="2F354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33" name="Freeform 32">
            <a:hlinkClick r:id="" action="ppaction://hlinkshowjump?jump=previousslide"/>
          </p:cNvPr>
          <p:cNvSpPr/>
          <p:nvPr userDrawn="1"/>
        </p:nvSpPr>
        <p:spPr>
          <a:xfrm rot="16200000" flipH="1">
            <a:off x="10497364" y="535781"/>
            <a:ext cx="126961" cy="80962"/>
          </a:xfrm>
          <a:custGeom>
            <a:avLst/>
            <a:gdLst>
              <a:gd name="connsiteX0" fmla="*/ 0 w 97631"/>
              <a:gd name="connsiteY0" fmla="*/ 84165 h 84165"/>
              <a:gd name="connsiteX1" fmla="*/ 48816 w 97631"/>
              <a:gd name="connsiteY1" fmla="*/ 0 h 84165"/>
              <a:gd name="connsiteX2" fmla="*/ 97631 w 97631"/>
              <a:gd name="connsiteY2" fmla="*/ 84165 h 84165"/>
              <a:gd name="connsiteX3" fmla="*/ 86582 w 97631"/>
              <a:gd name="connsiteY3" fmla="*/ 84165 h 84165"/>
              <a:gd name="connsiteX4" fmla="*/ 48816 w 97631"/>
              <a:gd name="connsiteY4" fmla="*/ 19050 h 84165"/>
              <a:gd name="connsiteX5" fmla="*/ 11049 w 97631"/>
              <a:gd name="connsiteY5" fmla="*/ 84165 h 8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31" h="84165">
                <a:moveTo>
                  <a:pt x="0" y="84165"/>
                </a:moveTo>
                <a:lnTo>
                  <a:pt x="48816" y="0"/>
                </a:lnTo>
                <a:lnTo>
                  <a:pt x="97631" y="84165"/>
                </a:lnTo>
                <a:lnTo>
                  <a:pt x="86582" y="84165"/>
                </a:lnTo>
                <a:lnTo>
                  <a:pt x="48816" y="19050"/>
                </a:lnTo>
                <a:lnTo>
                  <a:pt x="11049" y="84165"/>
                </a:lnTo>
                <a:close/>
              </a:path>
            </a:pathLst>
          </a:custGeom>
          <a:solidFill>
            <a:srgbClr val="2F354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Tree>
    <p:extLst>
      <p:ext uri="{BB962C8B-B14F-4D97-AF65-F5344CB8AC3E}">
        <p14:creationId xmlns:p14="http://schemas.microsoft.com/office/powerpoint/2010/main" val="2787659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933771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81858C">
                  <a:tint val="75000"/>
                </a:srgbClr>
              </a:solidFill>
            </a:endParaRPr>
          </a:p>
        </p:txBody>
      </p:sp>
      <p:sp>
        <p:nvSpPr>
          <p:cNvPr id="3" name="Footer Placeholder 2"/>
          <p:cNvSpPr>
            <a:spLocks noGrp="1"/>
          </p:cNvSpPr>
          <p:nvPr>
            <p:ph type="ftr" sz="quarter" idx="11"/>
          </p:nvPr>
        </p:nvSpPr>
        <p:spPr/>
        <p:txBody>
          <a:bodyPr/>
          <a:lstStyle/>
          <a:p>
            <a:endParaRPr lang="en-US">
              <a:solidFill>
                <a:srgbClr val="81858C">
                  <a:tint val="75000"/>
                </a:srgbClr>
              </a:solidFill>
            </a:endParaRPr>
          </a:p>
        </p:txBody>
      </p:sp>
      <p:sp>
        <p:nvSpPr>
          <p:cNvPr id="4" name="Slide Number Placeholder 3"/>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2558764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81858C">
                  <a:tint val="75000"/>
                </a:srgbClr>
              </a:solidFill>
            </a:endParaRPr>
          </a:p>
        </p:txBody>
      </p:sp>
      <p:sp>
        <p:nvSpPr>
          <p:cNvPr id="6" name="Footer Placeholder 5"/>
          <p:cNvSpPr>
            <a:spLocks noGrp="1"/>
          </p:cNvSpPr>
          <p:nvPr>
            <p:ph type="ftr" sz="quarter" idx="11"/>
          </p:nvPr>
        </p:nvSpPr>
        <p:spPr/>
        <p:txBody>
          <a:bodyPr/>
          <a:lstStyle/>
          <a:p>
            <a:endParaRPr lang="en-US">
              <a:solidFill>
                <a:srgbClr val="81858C">
                  <a:tint val="75000"/>
                </a:srgbClr>
              </a:solidFill>
            </a:endParaRPr>
          </a:p>
        </p:txBody>
      </p:sp>
      <p:sp>
        <p:nvSpPr>
          <p:cNvPr id="7" name="Slide Number Placeholder 6"/>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188162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81858C">
                  <a:tint val="75000"/>
                </a:srgbClr>
              </a:solidFill>
            </a:endParaRPr>
          </a:p>
        </p:txBody>
      </p:sp>
      <p:sp>
        <p:nvSpPr>
          <p:cNvPr id="6" name="Footer Placeholder 5"/>
          <p:cNvSpPr>
            <a:spLocks noGrp="1"/>
          </p:cNvSpPr>
          <p:nvPr>
            <p:ph type="ftr" sz="quarter" idx="11"/>
          </p:nvPr>
        </p:nvSpPr>
        <p:spPr/>
        <p:txBody>
          <a:bodyPr/>
          <a:lstStyle/>
          <a:p>
            <a:endParaRPr lang="en-US">
              <a:solidFill>
                <a:srgbClr val="81858C">
                  <a:tint val="75000"/>
                </a:srgbClr>
              </a:solidFill>
            </a:endParaRPr>
          </a:p>
        </p:txBody>
      </p:sp>
      <p:sp>
        <p:nvSpPr>
          <p:cNvPr id="7" name="Slide Number Placeholder 6"/>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636151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81858C">
                  <a:tint val="75000"/>
                </a:srgbClr>
              </a:solidFill>
            </a:endParaRPr>
          </a:p>
        </p:txBody>
      </p:sp>
      <p:sp>
        <p:nvSpPr>
          <p:cNvPr id="5" name="Footer Placeholder 4"/>
          <p:cNvSpPr>
            <a:spLocks noGrp="1"/>
          </p:cNvSpPr>
          <p:nvPr>
            <p:ph type="ftr" sz="quarter" idx="11"/>
          </p:nvPr>
        </p:nvSpPr>
        <p:spPr/>
        <p:txBody>
          <a:bodyPr/>
          <a:lstStyle/>
          <a:p>
            <a:endParaRPr lang="en-US">
              <a:solidFill>
                <a:srgbClr val="81858C">
                  <a:tint val="75000"/>
                </a:srgbClr>
              </a:solidFill>
            </a:endParaRPr>
          </a:p>
        </p:txBody>
      </p:sp>
      <p:sp>
        <p:nvSpPr>
          <p:cNvPr id="6" name="Slide Number Placeholder 5"/>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6392326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81858C">
                  <a:tint val="75000"/>
                </a:srgbClr>
              </a:solidFill>
            </a:endParaRPr>
          </a:p>
        </p:txBody>
      </p:sp>
      <p:sp>
        <p:nvSpPr>
          <p:cNvPr id="5" name="Footer Placeholder 4"/>
          <p:cNvSpPr>
            <a:spLocks noGrp="1"/>
          </p:cNvSpPr>
          <p:nvPr>
            <p:ph type="ftr" sz="quarter" idx="11"/>
          </p:nvPr>
        </p:nvSpPr>
        <p:spPr/>
        <p:txBody>
          <a:bodyPr/>
          <a:lstStyle/>
          <a:p>
            <a:endParaRPr lang="en-US">
              <a:solidFill>
                <a:srgbClr val="81858C">
                  <a:tint val="75000"/>
                </a:srgbClr>
              </a:solidFill>
            </a:endParaRPr>
          </a:p>
        </p:txBody>
      </p:sp>
      <p:sp>
        <p:nvSpPr>
          <p:cNvPr id="6" name="Slide Number Placeholder 5"/>
          <p:cNvSpPr>
            <a:spLocks noGrp="1"/>
          </p:cNvSpPr>
          <p:nvPr>
            <p:ph type="sldNum" sz="quarter" idx="12"/>
          </p:nvPr>
        </p:nvSpPr>
        <p:spPr/>
        <p:txBody>
          <a:body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3320290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Image Layout">
    <p:spTree>
      <p:nvGrpSpPr>
        <p:cNvPr id="1" name=""/>
        <p:cNvGrpSpPr/>
        <p:nvPr/>
      </p:nvGrpSpPr>
      <p:grpSpPr>
        <a:xfrm>
          <a:off x="0" y="0"/>
          <a:ext cx="0" cy="0"/>
          <a:chOff x="0" y="0"/>
          <a:chExt cx="0" cy="0"/>
        </a:xfrm>
      </p:grpSpPr>
      <p:sp>
        <p:nvSpPr>
          <p:cNvPr id="3" name="2 Marcador de posición de imagen"/>
          <p:cNvSpPr>
            <a:spLocks noGrp="1"/>
          </p:cNvSpPr>
          <p:nvPr>
            <p:ph type="pic" sz="quarter" idx="10"/>
          </p:nvPr>
        </p:nvSpPr>
        <p:spPr>
          <a:xfrm>
            <a:off x="0" y="0"/>
            <a:ext cx="12192000" cy="6858000"/>
          </a:xfrm>
          <a:prstGeom prst="rect">
            <a:avLst/>
          </a:prstGeom>
          <a:solidFill>
            <a:schemeClr val="bg1">
              <a:lumMod val="85000"/>
              <a:alpha val="50000"/>
            </a:schemeClr>
          </a:solidFill>
        </p:spPr>
        <p:txBody>
          <a:bodyPr/>
          <a:lstStyle>
            <a:lvl1pPr marL="0" indent="0">
              <a:buNone/>
              <a:defRPr/>
            </a:lvl1pPr>
          </a:lstStyle>
          <a:p>
            <a:endParaRPr lang="es-SV" dirty="0"/>
          </a:p>
        </p:txBody>
      </p:sp>
    </p:spTree>
    <p:extLst>
      <p:ext uri="{BB962C8B-B14F-4D97-AF65-F5344CB8AC3E}">
        <p14:creationId xmlns:p14="http://schemas.microsoft.com/office/powerpoint/2010/main" val="98969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Oval 5"/>
          <p:cNvSpPr/>
          <p:nvPr userDrawn="1"/>
        </p:nvSpPr>
        <p:spPr>
          <a:xfrm>
            <a:off x="11097655" y="6311708"/>
            <a:ext cx="432654" cy="432654"/>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900">
              <a:solidFill>
                <a:prstClr val="white"/>
              </a:solidFill>
            </a:endParaRPr>
          </a:p>
        </p:txBody>
      </p:sp>
      <p:sp>
        <p:nvSpPr>
          <p:cNvPr id="7" name="TextBox 6"/>
          <p:cNvSpPr txBox="1"/>
          <p:nvPr userDrawn="1"/>
        </p:nvSpPr>
        <p:spPr>
          <a:xfrm>
            <a:off x="11168674" y="6374165"/>
            <a:ext cx="288789" cy="307740"/>
          </a:xfrm>
          <a:prstGeom prst="rect">
            <a:avLst/>
          </a:prstGeom>
          <a:noFill/>
        </p:spPr>
        <p:txBody>
          <a:bodyPr wrap="none" lIns="91404" tIns="45702" rIns="91404" bIns="45702" rtlCol="0">
            <a:spAutoFit/>
          </a:bodyPr>
          <a:lstStyle/>
          <a:p>
            <a:pPr algn="ctr"/>
            <a:fld id="{260E2A6B-A809-4840-BF14-8648BC0BDF87}" type="slidenum">
              <a:rPr lang="id-ID" sz="1400" b="1">
                <a:solidFill>
                  <a:prstClr val="white"/>
                </a:solidFill>
                <a:cs typeface="Raleway Light"/>
              </a:rPr>
              <a:pPr algn="ctr"/>
              <a:t>‹#›</a:t>
            </a:fld>
            <a:endParaRPr lang="id-ID" sz="1400" b="1" dirty="0">
              <a:solidFill>
                <a:prstClr val="white"/>
              </a:solidFill>
              <a:cs typeface="Raleway Light"/>
            </a:endParaRPr>
          </a:p>
        </p:txBody>
      </p:sp>
    </p:spTree>
    <p:extLst>
      <p:ext uri="{BB962C8B-B14F-4D97-AF65-F5344CB8AC3E}">
        <p14:creationId xmlns:p14="http://schemas.microsoft.com/office/powerpoint/2010/main" val="987879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rực Quan Credit">
    <p:spTree>
      <p:nvGrpSpPr>
        <p:cNvPr id="1" name=""/>
        <p:cNvGrpSpPr/>
        <p:nvPr/>
      </p:nvGrpSpPr>
      <p:grpSpPr>
        <a:xfrm>
          <a:off x="0" y="0"/>
          <a:ext cx="0" cy="0"/>
          <a:chOff x="0" y="0"/>
          <a:chExt cx="0" cy="0"/>
        </a:xfrm>
      </p:grpSpPr>
      <p:sp>
        <p:nvSpPr>
          <p:cNvPr id="6" name="Rectangle 5"/>
          <p:cNvSpPr/>
          <p:nvPr userDrawn="1"/>
        </p:nvSpPr>
        <p:spPr>
          <a:xfrm>
            <a:off x="139430" y="101015"/>
            <a:ext cx="11913141"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Bộ slide này là mẫu PowerPoint chất lượng cao được tải từ slidetrucquan.blogspot.com</a:t>
            </a:r>
          </a:p>
          <a:p>
            <a:pPr algn="ctr"/>
            <a:r>
              <a:rPr lang="en-US">
                <a:solidFill>
                  <a:srgbClr val="737572">
                    <a:lumMod val="75000"/>
                  </a:srgbClr>
                </a:solidFill>
                <a:latin typeface="Lato" panose="020F0502020204030203" pitchFamily="34" charset="0"/>
                <a:ea typeface="Lato" panose="020F0502020204030203" pitchFamily="34" charset="0"/>
                <a:cs typeface="Lato" panose="020F0502020204030203" pitchFamily="34" charset="0"/>
              </a:rPr>
              <a:t>Đây là bản dùng thử miễn phí được trích từ bản đầy đủ của mẫu Kinh Doanh Phát Triển</a:t>
            </a:r>
          </a:p>
        </p:txBody>
      </p:sp>
      <p:sp>
        <p:nvSpPr>
          <p:cNvPr id="7" name="Rectangle 6"/>
          <p:cNvSpPr/>
          <p:nvPr userDrawn="1"/>
        </p:nvSpPr>
        <p:spPr>
          <a:xfrm>
            <a:off x="522989" y="708176"/>
            <a:ext cx="11146025" cy="619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F4A62A"/>
                </a:solidFill>
                <a:latin typeface="Lato" panose="020F0502020204030203" pitchFamily="34" charset="0"/>
                <a:ea typeface="Lato" panose="020F0502020204030203" pitchFamily="34" charset="0"/>
                <a:cs typeface="Lato" panose="020F0502020204030203" pitchFamily="34" charset="0"/>
              </a:rPr>
              <a:t>So sánh giữa bản dùng thử với bản đầy đủ của mẫu Kinh Doanh Phát Triển</a:t>
            </a:r>
          </a:p>
        </p:txBody>
      </p:sp>
      <p:graphicFrame>
        <p:nvGraphicFramePr>
          <p:cNvPr id="12" name="Table 11"/>
          <p:cNvGraphicFramePr>
            <a:graphicFrameLocks noGrp="1"/>
          </p:cNvGraphicFramePr>
          <p:nvPr userDrawn="1">
            <p:extLst/>
          </p:nvPr>
        </p:nvGraphicFramePr>
        <p:xfrm>
          <a:off x="-22846" y="1347359"/>
          <a:ext cx="12237692" cy="5510641"/>
        </p:xfrm>
        <a:graphic>
          <a:graphicData uri="http://schemas.openxmlformats.org/drawingml/2006/table">
            <a:tbl>
              <a:tblPr firstRow="1" lastRow="1" bandRow="1">
                <a:tableStyleId>{00A15C55-8517-42AA-B614-E9B94910E393}</a:tableStyleId>
              </a:tblPr>
              <a:tblGrid>
                <a:gridCol w="6118846">
                  <a:extLst>
                    <a:ext uri="{9D8B030D-6E8A-4147-A177-3AD203B41FA5}">
                      <a16:colId xmlns="" xmlns:a16="http://schemas.microsoft.com/office/drawing/2014/main" val="2839807166"/>
                    </a:ext>
                  </a:extLst>
                </a:gridCol>
                <a:gridCol w="6118846">
                  <a:extLst>
                    <a:ext uri="{9D8B030D-6E8A-4147-A177-3AD203B41FA5}">
                      <a16:colId xmlns="" xmlns:a16="http://schemas.microsoft.com/office/drawing/2014/main" val="4161140366"/>
                    </a:ext>
                  </a:extLst>
                </a:gridCol>
              </a:tblGrid>
              <a:tr h="803382">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4A62A"/>
                    </a:solidFill>
                  </a:tcPr>
                </a:tc>
                <a:extLst>
                  <a:ext uri="{0D108BD9-81ED-4DB2-BD59-A6C34878D82A}">
                    <a16:rowId xmlns="" xmlns:a16="http://schemas.microsoft.com/office/drawing/2014/main" val="1930479203"/>
                  </a:ext>
                </a:extLst>
              </a:tr>
              <a:tr h="875036">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573964908"/>
                  </a:ext>
                </a:extLst>
              </a:tr>
              <a:tr h="875036">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130640173"/>
                  </a:ext>
                </a:extLst>
              </a:tr>
              <a:tr h="1054068">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16375790"/>
                  </a:ext>
                </a:extLst>
              </a:tr>
              <a:tr h="976483">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endParaRPr lang="en-US"/>
                    </a:p>
                  </a:txBody>
                  <a:tcPr marL="45732" marR="45732" marT="22860" marB="228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512297463"/>
                  </a:ext>
                </a:extLst>
              </a:tr>
              <a:tr h="926636">
                <a:tc>
                  <a:txBody>
                    <a:bodyPr/>
                    <a:lstStyle/>
                    <a:p>
                      <a:pPr algn="ctr"/>
                      <a:endParaRPr lang="en-US" sz="3000" b="0" kern="120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tc>
                  <a:txBody>
                    <a:bodyPr/>
                    <a:lstStyle/>
                    <a:p>
                      <a:pPr algn="ctr"/>
                      <a:endParaRPr lang="en-US" sz="3000" b="0" kern="1200" baseline="0">
                        <a:solidFill>
                          <a:schemeClr val="lt1"/>
                        </a:solidFill>
                        <a:latin typeface="Lato" panose="020F0502020204030203" pitchFamily="34" charset="0"/>
                        <a:ea typeface="Lato" panose="020F0502020204030203" pitchFamily="34" charset="0"/>
                        <a:cs typeface="Lato" panose="020F0502020204030203" pitchFamily="34" charset="0"/>
                      </a:endParaRPr>
                    </a:p>
                  </a:txBody>
                  <a:tcPr marL="45732" marR="45732" marT="22860" marB="228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8DB"/>
                    </a:solidFill>
                  </a:tcPr>
                </a:tc>
                <a:extLst>
                  <a:ext uri="{0D108BD9-81ED-4DB2-BD59-A6C34878D82A}">
                    <a16:rowId xmlns="" xmlns:a16="http://schemas.microsoft.com/office/drawing/2014/main" val="3113332714"/>
                  </a:ext>
                </a:extLst>
              </a:tr>
            </a:tbl>
          </a:graphicData>
        </a:graphic>
      </p:graphicFrame>
      <p:sp>
        <p:nvSpPr>
          <p:cNvPr id="2" name="TextBox 1"/>
          <p:cNvSpPr txBox="1"/>
          <p:nvPr userDrawn="1"/>
        </p:nvSpPr>
        <p:spPr>
          <a:xfrm>
            <a:off x="892628" y="2336799"/>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50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endPar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userDrawn="1"/>
        </p:nvSpPr>
        <p:spPr>
          <a:xfrm>
            <a:off x="7003143" y="2336799"/>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1200</a:t>
            </a:r>
            <a:r>
              <a:rPr lang="en-US" sz="28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slide</a:t>
            </a:r>
          </a:p>
        </p:txBody>
      </p:sp>
      <p:sp>
        <p:nvSpPr>
          <p:cNvPr id="9" name="TextBox 8"/>
          <p:cNvSpPr txBox="1"/>
          <p:nvPr userDrawn="1"/>
        </p:nvSpPr>
        <p:spPr>
          <a:xfrm>
            <a:off x="892628" y="3207656"/>
            <a:ext cx="4288972" cy="523220"/>
          </a:xfrm>
          <a:prstGeom prst="rect">
            <a:avLst/>
          </a:prstGeom>
          <a:noFill/>
        </p:spPr>
        <p:txBody>
          <a:bodyPr wrap="square" rtlCol="0">
            <a:spAutoFit/>
          </a:bodyPr>
          <a:lstStyle/>
          <a:p>
            <a:pPr algn="ctr" defTabSz="342891">
              <a:defRPr/>
            </a:pP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1</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0" name="TextBox 9"/>
          <p:cNvSpPr txBox="1"/>
          <p:nvPr userDrawn="1"/>
        </p:nvSpPr>
        <p:spPr>
          <a:xfrm>
            <a:off x="7003143" y="3207656"/>
            <a:ext cx="4288972" cy="523220"/>
          </a:xfrm>
          <a:prstGeom prst="rect">
            <a:avLst/>
          </a:prstGeom>
          <a:noFill/>
        </p:spPr>
        <p:txBody>
          <a:bodyPr wrap="square" rtlCol="0">
            <a:spAutoFit/>
          </a:bodyPr>
          <a:lstStyle/>
          <a:p>
            <a:pPr algn="ctr">
              <a:defRPr/>
            </a:pP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6</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phối màu</a:t>
            </a:r>
          </a:p>
        </p:txBody>
      </p:sp>
      <p:sp>
        <p:nvSpPr>
          <p:cNvPr id="11" name="TextBox 10"/>
          <p:cNvSpPr txBox="1"/>
          <p:nvPr userDrawn="1"/>
        </p:nvSpPr>
        <p:spPr>
          <a:xfrm>
            <a:off x="892628" y="4020455"/>
            <a:ext cx="4288972" cy="830997"/>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endParaRPr lang="en-US" sz="3200" b="1">
              <a:solidFill>
                <a:srgbClr val="F4A62A"/>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userDrawn="1"/>
        </p:nvSpPr>
        <p:spPr>
          <a:xfrm>
            <a:off x="7017657" y="4020455"/>
            <a:ext cx="4288972" cy="830997"/>
          </a:xfrm>
          <a:prstGeom prst="rect">
            <a:avLst/>
          </a:prstGeom>
          <a:noFill/>
        </p:spPr>
        <p:txBody>
          <a:bodyPr wrap="square" rtlCol="0">
            <a:spAutoFit/>
          </a:bodyPr>
          <a:lstStyle/>
          <a:p>
            <a:pPr algn="ctr" defTabSz="342891">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Có tài liệu hướng dẫn sử dụng</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endParaRPr lang="en-US" sz="3200" b="1">
              <a:solidFill>
                <a:srgbClr val="3498DB"/>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userDrawn="1"/>
        </p:nvSpPr>
        <p:spPr>
          <a:xfrm>
            <a:off x="892628"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F4A62A"/>
                </a:solidFill>
                <a:latin typeface="Lato" panose="020F0502020204030203" pitchFamily="34" charset="0"/>
                <a:ea typeface="Lato" panose="020F0502020204030203" pitchFamily="34" charset="0"/>
                <a:cs typeface="Lato" panose="020F0502020204030203" pitchFamily="34" charset="0"/>
              </a:rPr>
              <a:t>Cơ bản</a:t>
            </a:r>
          </a:p>
        </p:txBody>
      </p:sp>
      <p:sp>
        <p:nvSpPr>
          <p:cNvPr id="15" name="TextBox 14"/>
          <p:cNvSpPr txBox="1"/>
          <p:nvPr userDrawn="1"/>
        </p:nvSpPr>
        <p:spPr>
          <a:xfrm>
            <a:off x="7017657" y="5007426"/>
            <a:ext cx="4288972" cy="892552"/>
          </a:xfrm>
          <a:prstGeom prst="rect">
            <a:avLst/>
          </a:prstGeom>
          <a:noFill/>
        </p:spPr>
        <p:txBody>
          <a:bodyPr wrap="square" rtlCol="0">
            <a:spAutoFit/>
          </a:bodyPr>
          <a:lstStyle/>
          <a:p>
            <a:pPr algn="ctr">
              <a:defRPr/>
            </a:pP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Được</a:t>
            </a:r>
            <a:r>
              <a:rPr lang="en-US" sz="24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 </a:t>
            </a:r>
            <a: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t>hỗ trợ kỹ thuật</a:t>
            </a:r>
            <a:br>
              <a:rPr lang="en-US" sz="2000">
                <a:solidFill>
                  <a:srgbClr val="737572">
                    <a:lumMod val="50000"/>
                  </a:srgbClr>
                </a:solidFill>
                <a:latin typeface="Lato" panose="020F0502020204030203" pitchFamily="34" charset="0"/>
                <a:ea typeface="Lato" panose="020F0502020204030203" pitchFamily="34" charset="0"/>
                <a:cs typeface="Lato" panose="020F0502020204030203" pitchFamily="34" charset="0"/>
              </a:rPr>
            </a:br>
            <a:r>
              <a:rPr lang="en-US" sz="2800" b="1">
                <a:solidFill>
                  <a:srgbClr val="3498DB"/>
                </a:solidFill>
                <a:latin typeface="Lato" panose="020F0502020204030203" pitchFamily="34" charset="0"/>
                <a:ea typeface="Lato" panose="020F0502020204030203" pitchFamily="34" charset="0"/>
                <a:cs typeface="Lato" panose="020F0502020204030203" pitchFamily="34" charset="0"/>
              </a:rPr>
              <a:t>Từ cơ bản đến nâng cao</a:t>
            </a:r>
          </a:p>
        </p:txBody>
      </p:sp>
      <p:sp>
        <p:nvSpPr>
          <p:cNvPr id="16" name="TextBox 15"/>
          <p:cNvSpPr txBox="1"/>
          <p:nvPr userDrawn="1"/>
        </p:nvSpPr>
        <p:spPr>
          <a:xfrm>
            <a:off x="892628"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DÙNG THỬ</a:t>
            </a:r>
          </a:p>
        </p:txBody>
      </p:sp>
      <p:sp>
        <p:nvSpPr>
          <p:cNvPr id="17" name="TextBox 16"/>
          <p:cNvSpPr txBox="1"/>
          <p:nvPr userDrawn="1"/>
        </p:nvSpPr>
        <p:spPr>
          <a:xfrm>
            <a:off x="7003143" y="1523998"/>
            <a:ext cx="4288972" cy="461665"/>
          </a:xfrm>
          <a:prstGeom prst="rect">
            <a:avLst/>
          </a:prstGeom>
          <a:noFill/>
        </p:spPr>
        <p:txBody>
          <a:bodyPr wrap="square" rtlCol="0">
            <a:spAutoFit/>
          </a:bodyPr>
          <a:lstStyle/>
          <a:p>
            <a:pPr algn="ctr" defTabSz="342891">
              <a:defRPr/>
            </a:pPr>
            <a:r>
              <a:rPr lang="en-US" sz="2400" b="1">
                <a:solidFill>
                  <a:prstClr val="white"/>
                </a:solidFill>
                <a:latin typeface="Lato" panose="020F0502020204030203" pitchFamily="34" charset="0"/>
                <a:ea typeface="Lato" panose="020F0502020204030203" pitchFamily="34" charset="0"/>
                <a:cs typeface="Lato" panose="020F0502020204030203" pitchFamily="34" charset="0"/>
              </a:rPr>
              <a:t>BẢN ĐẦY ĐỦ</a:t>
            </a:r>
          </a:p>
        </p:txBody>
      </p:sp>
    </p:spTree>
    <p:extLst>
      <p:ext uri="{BB962C8B-B14F-4D97-AF65-F5344CB8AC3E}">
        <p14:creationId xmlns:p14="http://schemas.microsoft.com/office/powerpoint/2010/main" val="39969871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ên hệ Trực Qu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338040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86519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59874760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01707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01172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6.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7.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AFAFA">
                <a:lumMod val="26000"/>
                <a:lumOff val="74000"/>
              </a:srgbClr>
            </a:gs>
            <a:gs pos="100000">
              <a:srgbClr val="F2F2F2">
                <a:lumMod val="18000"/>
                <a:lumOff val="82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8" name="Slide Number Placeholder 22"/>
          <p:cNvSpPr txBox="1">
            <a:spLocks/>
          </p:cNvSpPr>
          <p:nvPr userDrawn="1"/>
        </p:nvSpPr>
        <p:spPr bwMode="gray">
          <a:xfrm>
            <a:off x="11400367" y="6327775"/>
            <a:ext cx="609600" cy="457200"/>
          </a:xfrm>
          <a:prstGeom prst="ellipse">
            <a:avLst/>
          </a:prstGeom>
          <a:noFill/>
          <a:ln>
            <a:noFill/>
          </a:ln>
          <a:effectLst/>
        </p:spPr>
        <p:txBody>
          <a:bodyPr wrap="none" lIns="0" tIns="0" rIns="0" bIns="0" anchor="ctr" anchorCtr="1"/>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pPr>
            <a:fld id="{751B533F-8A7C-4E7F-ADE1-5AD2FB5BC67F}" type="slidenum">
              <a:rPr lang="en-US" sz="1200" smtClean="0">
                <a:solidFill>
                  <a:srgbClr val="595959"/>
                </a:solidFill>
                <a:cs typeface="Arial" panose="020B0604020202020204" pitchFamily="34" charset="0"/>
              </a:rPr>
              <a:pPr algn="ctr" fontAlgn="base">
                <a:spcBef>
                  <a:spcPct val="0"/>
                </a:spcBef>
                <a:spcAft>
                  <a:spcPct val="0"/>
                </a:spcAft>
              </a:pPr>
              <a:t>‹#›</a:t>
            </a:fld>
            <a:endParaRPr lang="en-US" sz="1200" smtClean="0">
              <a:solidFill>
                <a:srgbClr val="595959"/>
              </a:solidFill>
              <a:cs typeface="Arial" panose="020B0604020202020204" pitchFamily="34" charset="0"/>
            </a:endParaRPr>
          </a:p>
        </p:txBody>
      </p:sp>
    </p:spTree>
    <p:extLst>
      <p:ext uri="{BB962C8B-B14F-4D97-AF65-F5344CB8AC3E}">
        <p14:creationId xmlns:p14="http://schemas.microsoft.com/office/powerpoint/2010/main" val="25719012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itchFamily="34" charset="0"/>
        </a:defRPr>
      </a:lvl2pPr>
      <a:lvl3pPr algn="ctr" rtl="0" eaLnBrk="0" fontAlgn="base" hangingPunct="0">
        <a:spcBef>
          <a:spcPct val="0"/>
        </a:spcBef>
        <a:spcAft>
          <a:spcPct val="0"/>
        </a:spcAft>
        <a:defRPr sz="4400">
          <a:solidFill>
            <a:schemeClr val="tx1"/>
          </a:solidFill>
          <a:latin typeface="Arial" pitchFamily="34" charset="0"/>
        </a:defRPr>
      </a:lvl3pPr>
      <a:lvl4pPr algn="ctr" rtl="0" eaLnBrk="0" fontAlgn="base" hangingPunct="0">
        <a:spcBef>
          <a:spcPct val="0"/>
        </a:spcBef>
        <a:spcAft>
          <a:spcPct val="0"/>
        </a:spcAft>
        <a:defRPr sz="4400">
          <a:solidFill>
            <a:schemeClr val="tx1"/>
          </a:solidFill>
          <a:latin typeface="Arial" pitchFamily="34" charset="0"/>
        </a:defRPr>
      </a:lvl4pPr>
      <a:lvl5pPr algn="ctr" rtl="0" eaLnBrk="0" fontAlgn="base" hangingPunct="0">
        <a:spcBef>
          <a:spcPct val="0"/>
        </a:spcBef>
        <a:spcAft>
          <a:spcPct val="0"/>
        </a:spcAft>
        <a:defRPr sz="4400">
          <a:solidFill>
            <a:schemeClr val="tx1"/>
          </a:solidFill>
          <a:latin typeface="Arial" pitchFamily="34" charset="0"/>
        </a:defRPr>
      </a:lvl5pPr>
      <a:lvl6pPr marL="457200" algn="ctr" rtl="0" fontAlgn="base">
        <a:spcBef>
          <a:spcPct val="0"/>
        </a:spcBef>
        <a:spcAft>
          <a:spcPct val="0"/>
        </a:spcAft>
        <a:defRPr sz="4400">
          <a:solidFill>
            <a:schemeClr val="tx1"/>
          </a:solidFill>
          <a:latin typeface="Arial" pitchFamily="34" charset="0"/>
        </a:defRPr>
      </a:lvl6pPr>
      <a:lvl7pPr marL="914400" algn="ctr" rtl="0" fontAlgn="base">
        <a:spcBef>
          <a:spcPct val="0"/>
        </a:spcBef>
        <a:spcAft>
          <a:spcPct val="0"/>
        </a:spcAft>
        <a:defRPr sz="4400">
          <a:solidFill>
            <a:schemeClr val="tx1"/>
          </a:solidFill>
          <a:latin typeface="Arial" pitchFamily="34" charset="0"/>
        </a:defRPr>
      </a:lvl7pPr>
      <a:lvl8pPr marL="1371600" algn="ctr" rtl="0" fontAlgn="base">
        <a:spcBef>
          <a:spcPct val="0"/>
        </a:spcBef>
        <a:spcAft>
          <a:spcPct val="0"/>
        </a:spcAft>
        <a:defRPr sz="4400">
          <a:solidFill>
            <a:schemeClr val="tx1"/>
          </a:solidFill>
          <a:latin typeface="Arial" pitchFamily="34" charset="0"/>
        </a:defRPr>
      </a:lvl8pPr>
      <a:lvl9pPr marL="1828800" algn="ctr" rtl="0" fontAlgn="base">
        <a:spcBef>
          <a:spcPct val="0"/>
        </a:spcBef>
        <a:spcAft>
          <a:spcPct val="0"/>
        </a:spcAft>
        <a:defRPr sz="4400">
          <a:solidFill>
            <a:schemeClr val="tx1"/>
          </a:solidFill>
          <a:latin typeface="Arial"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517306"/>
      </p:ext>
    </p:extLst>
  </p:cSld>
  <p:clrMap bg1="lt1" tx1="dk1" bg2="lt2" tx2="dk2" accent1="accent1" accent2="accent2" accent3="accent3" accent4="accent4" accent5="accent5" accent6="accent6" hlink="hlink" folHlink="folHlink"/>
  <p:sldLayoutIdLst>
    <p:sldLayoutId id="214748379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20" y="365125"/>
            <a:ext cx="105151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420" y="1825628"/>
            <a:ext cx="10515163"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419" y="6356350"/>
            <a:ext cx="2743122" cy="365125"/>
          </a:xfrm>
          <a:prstGeom prst="rect">
            <a:avLst/>
          </a:prstGeom>
        </p:spPr>
        <p:txBody>
          <a:bodyPr vert="horz" lIns="91440" tIns="45720" rIns="91440" bIns="45720" rtlCol="0" anchor="ctr"/>
          <a:lstStyle>
            <a:lvl1pPr algn="l">
              <a:defRPr sz="451">
                <a:solidFill>
                  <a:schemeClr val="tx1">
                    <a:tint val="75000"/>
                  </a:schemeClr>
                </a:solidFill>
              </a:defRPr>
            </a:lvl1pPr>
          </a:lstStyle>
          <a:p>
            <a:endParaRPr lang="en-US">
              <a:solidFill>
                <a:srgbClr val="737572">
                  <a:tint val="75000"/>
                </a:srgbClr>
              </a:solidFill>
            </a:endParaRPr>
          </a:p>
        </p:txBody>
      </p:sp>
      <p:sp>
        <p:nvSpPr>
          <p:cNvPr id="5" name="Footer Placeholder 4"/>
          <p:cNvSpPr>
            <a:spLocks noGrp="1"/>
          </p:cNvSpPr>
          <p:nvPr>
            <p:ph type="ftr" sz="quarter" idx="3"/>
          </p:nvPr>
        </p:nvSpPr>
        <p:spPr>
          <a:xfrm>
            <a:off x="4038860" y="6356350"/>
            <a:ext cx="4114284" cy="365125"/>
          </a:xfrm>
          <a:prstGeom prst="rect">
            <a:avLst/>
          </a:prstGeom>
        </p:spPr>
        <p:txBody>
          <a:bodyPr vert="horz" lIns="91440" tIns="45720" rIns="91440" bIns="45720" rtlCol="0" anchor="ctr"/>
          <a:lstStyle>
            <a:lvl1pPr algn="ctr">
              <a:defRPr sz="451">
                <a:solidFill>
                  <a:schemeClr val="tx1">
                    <a:tint val="75000"/>
                  </a:schemeClr>
                </a:solidFill>
              </a:defRPr>
            </a:lvl1pPr>
          </a:lstStyle>
          <a:p>
            <a:endParaRPr lang="en-US">
              <a:solidFill>
                <a:srgbClr val="737572">
                  <a:tint val="75000"/>
                </a:srgbClr>
              </a:solidFill>
            </a:endParaRPr>
          </a:p>
        </p:txBody>
      </p:sp>
      <p:sp>
        <p:nvSpPr>
          <p:cNvPr id="6" name="Slide Number Placeholder 5"/>
          <p:cNvSpPr>
            <a:spLocks noGrp="1"/>
          </p:cNvSpPr>
          <p:nvPr>
            <p:ph type="sldNum" sz="quarter" idx="4"/>
          </p:nvPr>
        </p:nvSpPr>
        <p:spPr>
          <a:xfrm>
            <a:off x="8610463" y="6356350"/>
            <a:ext cx="2743120" cy="365125"/>
          </a:xfrm>
          <a:prstGeom prst="rect">
            <a:avLst/>
          </a:prstGeom>
        </p:spPr>
        <p:txBody>
          <a:bodyPr vert="horz" lIns="91440" tIns="45720" rIns="91440" bIns="45720" rtlCol="0" anchor="ctr"/>
          <a:lstStyle>
            <a:lvl1pPr algn="r">
              <a:defRPr sz="451">
                <a:solidFill>
                  <a:schemeClr val="tx1">
                    <a:tint val="75000"/>
                  </a:schemeClr>
                </a:solidFill>
              </a:defRPr>
            </a:lvl1pPr>
          </a:lstStyle>
          <a:p>
            <a:fld id="{BD8E48E8-2B77-46DF-A2D6-299D4CA6766B}" type="slidenum">
              <a:rPr lang="en-US" smtClean="0">
                <a:solidFill>
                  <a:srgbClr val="737572">
                    <a:tint val="75000"/>
                  </a:srgbClr>
                </a:solidFill>
              </a:rPr>
              <a:pPr/>
              <a:t>‹#›</a:t>
            </a:fld>
            <a:endParaRPr lang="en-US">
              <a:solidFill>
                <a:srgbClr val="737572">
                  <a:tint val="75000"/>
                </a:srgbClr>
              </a:solidFill>
            </a:endParaRPr>
          </a:p>
        </p:txBody>
      </p:sp>
    </p:spTree>
    <p:extLst>
      <p:ext uri="{BB962C8B-B14F-4D97-AF65-F5344CB8AC3E}">
        <p14:creationId xmlns:p14="http://schemas.microsoft.com/office/powerpoint/2010/main" val="1991924313"/>
      </p:ext>
    </p:extLst>
  </p:cSld>
  <p:clrMap bg1="lt1" tx1="dk1" bg2="lt2" tx2="dk2" accent1="accent1" accent2="accent2" accent3="accent3" accent4="accent4" accent5="accent5" accent6="accent6" hlink="hlink" folHlink="folHlink"/>
  <p:sldLayoutIdLst>
    <p:sldLayoutId id="2147483811" r:id="rId1"/>
    <p:sldLayoutId id="2147483812" r:id="rId2"/>
  </p:sldLayoutIdLst>
  <p:hf hdr="0" ftr="0" dt="0"/>
  <p:txStyles>
    <p:titleStyle>
      <a:lvl1pPr algn="l" defTabSz="342891" rtl="0" eaLnBrk="1" latinLnBrk="0" hangingPunct="1">
        <a:lnSpc>
          <a:spcPct val="90000"/>
        </a:lnSpc>
        <a:spcBef>
          <a:spcPct val="0"/>
        </a:spcBef>
        <a:buNone/>
        <a:defRPr sz="1651" kern="1200">
          <a:solidFill>
            <a:schemeClr val="tx1"/>
          </a:solidFill>
          <a:latin typeface="+mj-lt"/>
          <a:ea typeface="+mj-ea"/>
          <a:cs typeface="+mj-cs"/>
        </a:defRPr>
      </a:lvl1pPr>
    </p:titleStyle>
    <p:bodyStyle>
      <a:lvl1pPr marL="85723" indent="-85723" algn="l" defTabSz="342891" rtl="0" eaLnBrk="1" latinLnBrk="0" hangingPunct="1">
        <a:lnSpc>
          <a:spcPct val="90000"/>
        </a:lnSpc>
        <a:spcBef>
          <a:spcPts val="375"/>
        </a:spcBef>
        <a:buFont typeface="Arial" panose="020B0604020202020204" pitchFamily="34" charset="0"/>
        <a:buChar char="•"/>
        <a:defRPr sz="1051" kern="1200">
          <a:solidFill>
            <a:schemeClr val="tx1"/>
          </a:solidFill>
          <a:latin typeface="+mn-lt"/>
          <a:ea typeface="+mn-ea"/>
          <a:cs typeface="+mn-cs"/>
        </a:defRPr>
      </a:lvl1pPr>
      <a:lvl2pPr marL="257168" indent="-85723" algn="l" defTabSz="342891"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1" rtl="0" eaLnBrk="1" latinLnBrk="0" hangingPunct="1">
        <a:lnSpc>
          <a:spcPct val="90000"/>
        </a:lnSpc>
        <a:spcBef>
          <a:spcPts val="188"/>
        </a:spcBef>
        <a:buFont typeface="Arial" panose="020B0604020202020204" pitchFamily="34" charset="0"/>
        <a:buChar char="•"/>
        <a:defRPr sz="751" kern="1200">
          <a:solidFill>
            <a:schemeClr val="tx1"/>
          </a:solidFill>
          <a:latin typeface="+mn-lt"/>
          <a:ea typeface="+mn-ea"/>
          <a:cs typeface="+mn-cs"/>
        </a:defRPr>
      </a:lvl3pPr>
      <a:lvl4pPr marL="600060"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1"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9"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891" rtl="0" eaLnBrk="1" latinLnBrk="0" hangingPunct="1">
        <a:defRPr sz="675" kern="1200">
          <a:solidFill>
            <a:schemeClr val="tx1"/>
          </a:solidFill>
          <a:latin typeface="+mn-lt"/>
          <a:ea typeface="+mn-ea"/>
          <a:cs typeface="+mn-cs"/>
        </a:defRPr>
      </a:lvl1pPr>
      <a:lvl2pPr marL="171446" algn="l" defTabSz="342891" rtl="0" eaLnBrk="1" latinLnBrk="0" hangingPunct="1">
        <a:defRPr sz="675" kern="1200">
          <a:solidFill>
            <a:schemeClr val="tx1"/>
          </a:solidFill>
          <a:latin typeface="+mn-lt"/>
          <a:ea typeface="+mn-ea"/>
          <a:cs typeface="+mn-cs"/>
        </a:defRPr>
      </a:lvl2pPr>
      <a:lvl3pPr marL="342891" algn="l" defTabSz="342891" rtl="0" eaLnBrk="1" latinLnBrk="0" hangingPunct="1">
        <a:defRPr sz="675" kern="1200">
          <a:solidFill>
            <a:schemeClr val="tx1"/>
          </a:solidFill>
          <a:latin typeface="+mn-lt"/>
          <a:ea typeface="+mn-ea"/>
          <a:cs typeface="+mn-cs"/>
        </a:defRPr>
      </a:lvl3pPr>
      <a:lvl4pPr marL="514338" algn="l" defTabSz="342891" rtl="0" eaLnBrk="1" latinLnBrk="0" hangingPunct="1">
        <a:defRPr sz="675" kern="1200">
          <a:solidFill>
            <a:schemeClr val="tx1"/>
          </a:solidFill>
          <a:latin typeface="+mn-lt"/>
          <a:ea typeface="+mn-ea"/>
          <a:cs typeface="+mn-cs"/>
        </a:defRPr>
      </a:lvl4pPr>
      <a:lvl5pPr marL="685783" algn="l" defTabSz="342891" rtl="0" eaLnBrk="1" latinLnBrk="0" hangingPunct="1">
        <a:defRPr sz="675" kern="1200">
          <a:solidFill>
            <a:schemeClr val="tx1"/>
          </a:solidFill>
          <a:latin typeface="+mn-lt"/>
          <a:ea typeface="+mn-ea"/>
          <a:cs typeface="+mn-cs"/>
        </a:defRPr>
      </a:lvl5pPr>
      <a:lvl6pPr marL="857229" algn="l" defTabSz="342891" rtl="0" eaLnBrk="1" latinLnBrk="0" hangingPunct="1">
        <a:defRPr sz="675" kern="1200">
          <a:solidFill>
            <a:schemeClr val="tx1"/>
          </a:solidFill>
          <a:latin typeface="+mn-lt"/>
          <a:ea typeface="+mn-ea"/>
          <a:cs typeface="+mn-cs"/>
        </a:defRPr>
      </a:lvl6pPr>
      <a:lvl7pPr marL="1028674" algn="l" defTabSz="342891" rtl="0" eaLnBrk="1" latinLnBrk="0" hangingPunct="1">
        <a:defRPr sz="675" kern="1200">
          <a:solidFill>
            <a:schemeClr val="tx1"/>
          </a:solidFill>
          <a:latin typeface="+mn-lt"/>
          <a:ea typeface="+mn-ea"/>
          <a:cs typeface="+mn-cs"/>
        </a:defRPr>
      </a:lvl7pPr>
      <a:lvl8pPr marL="1200121" algn="l" defTabSz="342891" rtl="0" eaLnBrk="1" latinLnBrk="0" hangingPunct="1">
        <a:defRPr sz="675" kern="1200">
          <a:solidFill>
            <a:schemeClr val="tx1"/>
          </a:solidFill>
          <a:latin typeface="+mn-lt"/>
          <a:ea typeface="+mn-ea"/>
          <a:cs typeface="+mn-cs"/>
        </a:defRPr>
      </a:lvl8pPr>
      <a:lvl9pPr marL="1371566" algn="l" defTabSz="342891" rtl="0" eaLnBrk="1" latinLnBrk="0" hangingPunct="1">
        <a:defRPr sz="67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C8D18-4AA2-4B61-82ED-E847FE7F510A}"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41445412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p15:clr>
            <a:srgbClr val="F26B43"/>
          </p15:clr>
        </p15:guide>
        <p15:guide id="2" orient="horz" pos="2160">
          <p15:clr>
            <a:srgbClr val="F26B43"/>
          </p15:clr>
        </p15:guide>
        <p15:guide id="3" pos="7378">
          <p15:clr>
            <a:srgbClr val="F26B43"/>
          </p15:clr>
        </p15:guide>
        <p15:guide id="4" pos="302">
          <p15:clr>
            <a:srgbClr val="F26B43"/>
          </p15:clr>
        </p15:guide>
        <p15:guide id="5" orient="horz" pos="346">
          <p15:clr>
            <a:srgbClr val="F26B43"/>
          </p15:clr>
        </p15:guide>
        <p15:guide id="6" orient="horz" pos="397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20" y="365125"/>
            <a:ext cx="105151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420" y="1825628"/>
            <a:ext cx="10515163"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419" y="6356350"/>
            <a:ext cx="2743122" cy="365125"/>
          </a:xfrm>
          <a:prstGeom prst="rect">
            <a:avLst/>
          </a:prstGeom>
        </p:spPr>
        <p:txBody>
          <a:bodyPr vert="horz" lIns="91440" tIns="45720" rIns="91440" bIns="45720" rtlCol="0" anchor="ctr"/>
          <a:lstStyle>
            <a:lvl1pPr algn="l">
              <a:defRPr sz="451">
                <a:solidFill>
                  <a:schemeClr val="tx1">
                    <a:tint val="75000"/>
                  </a:schemeClr>
                </a:solidFill>
              </a:defRPr>
            </a:lvl1pPr>
          </a:lstStyle>
          <a:p>
            <a:endParaRPr lang="en-US">
              <a:solidFill>
                <a:srgbClr val="737572">
                  <a:tint val="75000"/>
                </a:srgbClr>
              </a:solidFill>
            </a:endParaRPr>
          </a:p>
        </p:txBody>
      </p:sp>
      <p:sp>
        <p:nvSpPr>
          <p:cNvPr id="5" name="Footer Placeholder 4"/>
          <p:cNvSpPr>
            <a:spLocks noGrp="1"/>
          </p:cNvSpPr>
          <p:nvPr>
            <p:ph type="ftr" sz="quarter" idx="3"/>
          </p:nvPr>
        </p:nvSpPr>
        <p:spPr>
          <a:xfrm>
            <a:off x="4038860" y="6356350"/>
            <a:ext cx="4114284" cy="365125"/>
          </a:xfrm>
          <a:prstGeom prst="rect">
            <a:avLst/>
          </a:prstGeom>
        </p:spPr>
        <p:txBody>
          <a:bodyPr vert="horz" lIns="91440" tIns="45720" rIns="91440" bIns="45720" rtlCol="0" anchor="ctr"/>
          <a:lstStyle>
            <a:lvl1pPr algn="ctr">
              <a:defRPr sz="451">
                <a:solidFill>
                  <a:schemeClr val="tx1">
                    <a:tint val="75000"/>
                  </a:schemeClr>
                </a:solidFill>
              </a:defRPr>
            </a:lvl1pPr>
          </a:lstStyle>
          <a:p>
            <a:endParaRPr lang="en-US">
              <a:solidFill>
                <a:srgbClr val="737572">
                  <a:tint val="75000"/>
                </a:srgbClr>
              </a:solidFill>
            </a:endParaRPr>
          </a:p>
        </p:txBody>
      </p:sp>
      <p:sp>
        <p:nvSpPr>
          <p:cNvPr id="6" name="Slide Number Placeholder 5"/>
          <p:cNvSpPr>
            <a:spLocks noGrp="1"/>
          </p:cNvSpPr>
          <p:nvPr>
            <p:ph type="sldNum" sz="quarter" idx="4"/>
          </p:nvPr>
        </p:nvSpPr>
        <p:spPr>
          <a:xfrm>
            <a:off x="8610463" y="6356350"/>
            <a:ext cx="2743120" cy="365125"/>
          </a:xfrm>
          <a:prstGeom prst="rect">
            <a:avLst/>
          </a:prstGeom>
        </p:spPr>
        <p:txBody>
          <a:bodyPr vert="horz" lIns="91440" tIns="45720" rIns="91440" bIns="45720" rtlCol="0" anchor="ctr"/>
          <a:lstStyle>
            <a:lvl1pPr algn="r">
              <a:defRPr sz="451">
                <a:solidFill>
                  <a:schemeClr val="tx1">
                    <a:tint val="75000"/>
                  </a:schemeClr>
                </a:solidFill>
              </a:defRPr>
            </a:lvl1pPr>
          </a:lstStyle>
          <a:p>
            <a:fld id="{BD8E48E8-2B77-46DF-A2D6-299D4CA6766B}" type="slidenum">
              <a:rPr lang="en-US" smtClean="0">
                <a:solidFill>
                  <a:srgbClr val="737572">
                    <a:tint val="75000"/>
                  </a:srgbClr>
                </a:solidFill>
              </a:rPr>
              <a:pPr/>
              <a:t>‹#›</a:t>
            </a:fld>
            <a:endParaRPr lang="en-US">
              <a:solidFill>
                <a:srgbClr val="737572">
                  <a:tint val="75000"/>
                </a:srgbClr>
              </a:solidFill>
            </a:endParaRPr>
          </a:p>
        </p:txBody>
      </p:sp>
    </p:spTree>
    <p:extLst>
      <p:ext uri="{BB962C8B-B14F-4D97-AF65-F5344CB8AC3E}">
        <p14:creationId xmlns:p14="http://schemas.microsoft.com/office/powerpoint/2010/main" val="25654791"/>
      </p:ext>
    </p:extLst>
  </p:cSld>
  <p:clrMap bg1="lt1" tx1="dk1" bg2="lt2" tx2="dk2" accent1="accent1" accent2="accent2" accent3="accent3" accent4="accent4" accent5="accent5" accent6="accent6" hlink="hlink" folHlink="folHlink"/>
  <p:sldLayoutIdLst>
    <p:sldLayoutId id="2147483839" r:id="rId1"/>
    <p:sldLayoutId id="2147483840" r:id="rId2"/>
  </p:sldLayoutIdLst>
  <p:hf hdr="0" ftr="0" dt="0"/>
  <p:txStyles>
    <p:titleStyle>
      <a:lvl1pPr algn="l" defTabSz="342891" rtl="0" eaLnBrk="1" latinLnBrk="0" hangingPunct="1">
        <a:lnSpc>
          <a:spcPct val="90000"/>
        </a:lnSpc>
        <a:spcBef>
          <a:spcPct val="0"/>
        </a:spcBef>
        <a:buNone/>
        <a:defRPr sz="1651" kern="1200">
          <a:solidFill>
            <a:schemeClr val="tx1"/>
          </a:solidFill>
          <a:latin typeface="+mj-lt"/>
          <a:ea typeface="+mj-ea"/>
          <a:cs typeface="+mj-cs"/>
        </a:defRPr>
      </a:lvl1pPr>
    </p:titleStyle>
    <p:bodyStyle>
      <a:lvl1pPr marL="85723" indent="-85723" algn="l" defTabSz="342891" rtl="0" eaLnBrk="1" latinLnBrk="0" hangingPunct="1">
        <a:lnSpc>
          <a:spcPct val="90000"/>
        </a:lnSpc>
        <a:spcBef>
          <a:spcPts val="375"/>
        </a:spcBef>
        <a:buFont typeface="Arial" panose="020B0604020202020204" pitchFamily="34" charset="0"/>
        <a:buChar char="•"/>
        <a:defRPr sz="1051" kern="1200">
          <a:solidFill>
            <a:schemeClr val="tx1"/>
          </a:solidFill>
          <a:latin typeface="+mn-lt"/>
          <a:ea typeface="+mn-ea"/>
          <a:cs typeface="+mn-cs"/>
        </a:defRPr>
      </a:lvl1pPr>
      <a:lvl2pPr marL="257168" indent="-85723" algn="l" defTabSz="342891"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1" rtl="0" eaLnBrk="1" latinLnBrk="0" hangingPunct="1">
        <a:lnSpc>
          <a:spcPct val="90000"/>
        </a:lnSpc>
        <a:spcBef>
          <a:spcPts val="188"/>
        </a:spcBef>
        <a:buFont typeface="Arial" panose="020B0604020202020204" pitchFamily="34" charset="0"/>
        <a:buChar char="•"/>
        <a:defRPr sz="751" kern="1200">
          <a:solidFill>
            <a:schemeClr val="tx1"/>
          </a:solidFill>
          <a:latin typeface="+mn-lt"/>
          <a:ea typeface="+mn-ea"/>
          <a:cs typeface="+mn-cs"/>
        </a:defRPr>
      </a:lvl3pPr>
      <a:lvl4pPr marL="600060"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1"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9"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891" rtl="0" eaLnBrk="1" latinLnBrk="0" hangingPunct="1">
        <a:defRPr sz="675" kern="1200">
          <a:solidFill>
            <a:schemeClr val="tx1"/>
          </a:solidFill>
          <a:latin typeface="+mn-lt"/>
          <a:ea typeface="+mn-ea"/>
          <a:cs typeface="+mn-cs"/>
        </a:defRPr>
      </a:lvl1pPr>
      <a:lvl2pPr marL="171446" algn="l" defTabSz="342891" rtl="0" eaLnBrk="1" latinLnBrk="0" hangingPunct="1">
        <a:defRPr sz="675" kern="1200">
          <a:solidFill>
            <a:schemeClr val="tx1"/>
          </a:solidFill>
          <a:latin typeface="+mn-lt"/>
          <a:ea typeface="+mn-ea"/>
          <a:cs typeface="+mn-cs"/>
        </a:defRPr>
      </a:lvl2pPr>
      <a:lvl3pPr marL="342891" algn="l" defTabSz="342891" rtl="0" eaLnBrk="1" latinLnBrk="0" hangingPunct="1">
        <a:defRPr sz="675" kern="1200">
          <a:solidFill>
            <a:schemeClr val="tx1"/>
          </a:solidFill>
          <a:latin typeface="+mn-lt"/>
          <a:ea typeface="+mn-ea"/>
          <a:cs typeface="+mn-cs"/>
        </a:defRPr>
      </a:lvl3pPr>
      <a:lvl4pPr marL="514338" algn="l" defTabSz="342891" rtl="0" eaLnBrk="1" latinLnBrk="0" hangingPunct="1">
        <a:defRPr sz="675" kern="1200">
          <a:solidFill>
            <a:schemeClr val="tx1"/>
          </a:solidFill>
          <a:latin typeface="+mn-lt"/>
          <a:ea typeface="+mn-ea"/>
          <a:cs typeface="+mn-cs"/>
        </a:defRPr>
      </a:lvl4pPr>
      <a:lvl5pPr marL="685783" algn="l" defTabSz="342891" rtl="0" eaLnBrk="1" latinLnBrk="0" hangingPunct="1">
        <a:defRPr sz="675" kern="1200">
          <a:solidFill>
            <a:schemeClr val="tx1"/>
          </a:solidFill>
          <a:latin typeface="+mn-lt"/>
          <a:ea typeface="+mn-ea"/>
          <a:cs typeface="+mn-cs"/>
        </a:defRPr>
      </a:lvl5pPr>
      <a:lvl6pPr marL="857229" algn="l" defTabSz="342891" rtl="0" eaLnBrk="1" latinLnBrk="0" hangingPunct="1">
        <a:defRPr sz="675" kern="1200">
          <a:solidFill>
            <a:schemeClr val="tx1"/>
          </a:solidFill>
          <a:latin typeface="+mn-lt"/>
          <a:ea typeface="+mn-ea"/>
          <a:cs typeface="+mn-cs"/>
        </a:defRPr>
      </a:lvl6pPr>
      <a:lvl7pPr marL="1028674" algn="l" defTabSz="342891" rtl="0" eaLnBrk="1" latinLnBrk="0" hangingPunct="1">
        <a:defRPr sz="675" kern="1200">
          <a:solidFill>
            <a:schemeClr val="tx1"/>
          </a:solidFill>
          <a:latin typeface="+mn-lt"/>
          <a:ea typeface="+mn-ea"/>
          <a:cs typeface="+mn-cs"/>
        </a:defRPr>
      </a:lvl7pPr>
      <a:lvl8pPr marL="1200121" algn="l" defTabSz="342891" rtl="0" eaLnBrk="1" latinLnBrk="0" hangingPunct="1">
        <a:defRPr sz="675" kern="1200">
          <a:solidFill>
            <a:schemeClr val="tx1"/>
          </a:solidFill>
          <a:latin typeface="+mn-lt"/>
          <a:ea typeface="+mn-ea"/>
          <a:cs typeface="+mn-cs"/>
        </a:defRPr>
      </a:lvl8pPr>
      <a:lvl9pPr marL="1371566" algn="l" defTabSz="342891" rtl="0" eaLnBrk="1" latinLnBrk="0" hangingPunct="1">
        <a:defRPr sz="67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ight Triangle 13"/>
          <p:cNvSpPr/>
          <p:nvPr userDrawn="1"/>
        </p:nvSpPr>
        <p:spPr>
          <a:xfrm>
            <a:off x="0" y="628650"/>
            <a:ext cx="482600" cy="4572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800">
              <a:solidFill>
                <a:prstClr val="white"/>
              </a:solidFill>
            </a:endParaRPr>
          </a:p>
        </p:txBody>
      </p:sp>
      <p:sp>
        <p:nvSpPr>
          <p:cNvPr id="17" name="Rectangle 16"/>
          <p:cNvSpPr/>
          <p:nvPr userDrawn="1"/>
        </p:nvSpPr>
        <p:spPr>
          <a:xfrm>
            <a:off x="1" y="6516914"/>
            <a:ext cx="12191999" cy="341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1800">
              <a:solidFill>
                <a:prstClr val="white"/>
              </a:solidFill>
            </a:endParaRPr>
          </a:p>
        </p:txBody>
      </p:sp>
    </p:spTree>
    <p:extLst>
      <p:ext uri="{BB962C8B-B14F-4D97-AF65-F5344CB8AC3E}">
        <p14:creationId xmlns:p14="http://schemas.microsoft.com/office/powerpoint/2010/main" val="314688506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79" r:id="rId3"/>
    <p:sldLayoutId id="2147483880" r:id="rId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4358640" y="6473371"/>
            <a:ext cx="3474720" cy="384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600" b="1" spc="200" smtClean="0">
                <a:solidFill>
                  <a:srgbClr val="1CAE97"/>
                </a:solidFill>
              </a:rPr>
              <a:t>www.website.com</a:t>
            </a:r>
            <a:endParaRPr lang="vi-VN" sz="1600" b="1" spc="200">
              <a:solidFill>
                <a:srgbClr val="1CAE97"/>
              </a:solidFill>
            </a:endParaRPr>
          </a:p>
        </p:txBody>
      </p:sp>
    </p:spTree>
    <p:extLst>
      <p:ext uri="{BB962C8B-B14F-4D97-AF65-F5344CB8AC3E}">
        <p14:creationId xmlns:p14="http://schemas.microsoft.com/office/powerpoint/2010/main" val="3644639625"/>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2F35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81858C">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81858C">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7BFE5-0850-466C-A665-9A059E830EB0}" type="slidenum">
              <a:rPr lang="en-US" smtClean="0">
                <a:solidFill>
                  <a:srgbClr val="81858C">
                    <a:tint val="75000"/>
                  </a:srgbClr>
                </a:solidFill>
              </a:rPr>
              <a:pPr/>
              <a:t>‹#›</a:t>
            </a:fld>
            <a:endParaRPr lang="en-US">
              <a:solidFill>
                <a:srgbClr val="81858C">
                  <a:tint val="75000"/>
                </a:srgbClr>
              </a:solidFill>
            </a:endParaRPr>
          </a:p>
        </p:txBody>
      </p:sp>
    </p:spTree>
    <p:extLst>
      <p:ext uri="{BB962C8B-B14F-4D97-AF65-F5344CB8AC3E}">
        <p14:creationId xmlns:p14="http://schemas.microsoft.com/office/powerpoint/2010/main" val="395841542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20" y="365125"/>
            <a:ext cx="1051516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420" y="1825628"/>
            <a:ext cx="10515163"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419" y="6356350"/>
            <a:ext cx="2743122" cy="365125"/>
          </a:xfrm>
          <a:prstGeom prst="rect">
            <a:avLst/>
          </a:prstGeom>
        </p:spPr>
        <p:txBody>
          <a:bodyPr vert="horz" lIns="91440" tIns="45720" rIns="91440" bIns="45720" rtlCol="0" anchor="ctr"/>
          <a:lstStyle>
            <a:lvl1pPr algn="l">
              <a:defRPr sz="451">
                <a:solidFill>
                  <a:schemeClr val="tx1">
                    <a:tint val="75000"/>
                  </a:schemeClr>
                </a:solidFill>
              </a:defRPr>
            </a:lvl1pPr>
          </a:lstStyle>
          <a:p>
            <a:endParaRPr lang="en-US">
              <a:solidFill>
                <a:srgbClr val="737572">
                  <a:tint val="75000"/>
                </a:srgbClr>
              </a:solidFill>
            </a:endParaRPr>
          </a:p>
        </p:txBody>
      </p:sp>
      <p:sp>
        <p:nvSpPr>
          <p:cNvPr id="5" name="Footer Placeholder 4"/>
          <p:cNvSpPr>
            <a:spLocks noGrp="1"/>
          </p:cNvSpPr>
          <p:nvPr>
            <p:ph type="ftr" sz="quarter" idx="3"/>
          </p:nvPr>
        </p:nvSpPr>
        <p:spPr>
          <a:xfrm>
            <a:off x="4038860" y="6356350"/>
            <a:ext cx="4114284" cy="365125"/>
          </a:xfrm>
          <a:prstGeom prst="rect">
            <a:avLst/>
          </a:prstGeom>
        </p:spPr>
        <p:txBody>
          <a:bodyPr vert="horz" lIns="91440" tIns="45720" rIns="91440" bIns="45720" rtlCol="0" anchor="ctr"/>
          <a:lstStyle>
            <a:lvl1pPr algn="ctr">
              <a:defRPr sz="451">
                <a:solidFill>
                  <a:schemeClr val="tx1">
                    <a:tint val="75000"/>
                  </a:schemeClr>
                </a:solidFill>
              </a:defRPr>
            </a:lvl1pPr>
          </a:lstStyle>
          <a:p>
            <a:endParaRPr lang="en-US">
              <a:solidFill>
                <a:srgbClr val="737572">
                  <a:tint val="75000"/>
                </a:srgbClr>
              </a:solidFill>
            </a:endParaRPr>
          </a:p>
        </p:txBody>
      </p:sp>
      <p:sp>
        <p:nvSpPr>
          <p:cNvPr id="6" name="Slide Number Placeholder 5"/>
          <p:cNvSpPr>
            <a:spLocks noGrp="1"/>
          </p:cNvSpPr>
          <p:nvPr>
            <p:ph type="sldNum" sz="quarter" idx="4"/>
          </p:nvPr>
        </p:nvSpPr>
        <p:spPr>
          <a:xfrm>
            <a:off x="8610463" y="6356350"/>
            <a:ext cx="2743120" cy="365125"/>
          </a:xfrm>
          <a:prstGeom prst="rect">
            <a:avLst/>
          </a:prstGeom>
        </p:spPr>
        <p:txBody>
          <a:bodyPr vert="horz" lIns="91440" tIns="45720" rIns="91440" bIns="45720" rtlCol="0" anchor="ctr"/>
          <a:lstStyle>
            <a:lvl1pPr algn="r">
              <a:defRPr sz="451">
                <a:solidFill>
                  <a:schemeClr val="tx1">
                    <a:tint val="75000"/>
                  </a:schemeClr>
                </a:solidFill>
              </a:defRPr>
            </a:lvl1pPr>
          </a:lstStyle>
          <a:p>
            <a:fld id="{BD8E48E8-2B77-46DF-A2D6-299D4CA6766B}" type="slidenum">
              <a:rPr lang="en-US" smtClean="0">
                <a:solidFill>
                  <a:srgbClr val="737572">
                    <a:tint val="75000"/>
                  </a:srgbClr>
                </a:solidFill>
              </a:rPr>
              <a:pPr/>
              <a:t>‹#›</a:t>
            </a:fld>
            <a:endParaRPr lang="en-US">
              <a:solidFill>
                <a:srgbClr val="737572">
                  <a:tint val="75000"/>
                </a:srgbClr>
              </a:solidFill>
            </a:endParaRPr>
          </a:p>
        </p:txBody>
      </p:sp>
    </p:spTree>
    <p:extLst>
      <p:ext uri="{BB962C8B-B14F-4D97-AF65-F5344CB8AC3E}">
        <p14:creationId xmlns:p14="http://schemas.microsoft.com/office/powerpoint/2010/main" val="2373898729"/>
      </p:ext>
    </p:extLst>
  </p:cSld>
  <p:clrMap bg1="lt1" tx1="dk1" bg2="lt2" tx2="dk2" accent1="accent1" accent2="accent2" accent3="accent3" accent4="accent4" accent5="accent5" accent6="accent6" hlink="hlink" folHlink="folHlink"/>
  <p:sldLayoutIdLst>
    <p:sldLayoutId id="2147483877" r:id="rId1"/>
    <p:sldLayoutId id="2147483878" r:id="rId2"/>
  </p:sldLayoutIdLst>
  <p:hf hdr="0" ftr="0" dt="0"/>
  <p:txStyles>
    <p:titleStyle>
      <a:lvl1pPr algn="l" defTabSz="342891" rtl="0" eaLnBrk="1" latinLnBrk="0" hangingPunct="1">
        <a:lnSpc>
          <a:spcPct val="90000"/>
        </a:lnSpc>
        <a:spcBef>
          <a:spcPct val="0"/>
        </a:spcBef>
        <a:buNone/>
        <a:defRPr sz="1651" kern="1200">
          <a:solidFill>
            <a:schemeClr val="tx1"/>
          </a:solidFill>
          <a:latin typeface="+mj-lt"/>
          <a:ea typeface="+mj-ea"/>
          <a:cs typeface="+mj-cs"/>
        </a:defRPr>
      </a:lvl1pPr>
    </p:titleStyle>
    <p:bodyStyle>
      <a:lvl1pPr marL="85723" indent="-85723" algn="l" defTabSz="342891" rtl="0" eaLnBrk="1" latinLnBrk="0" hangingPunct="1">
        <a:lnSpc>
          <a:spcPct val="90000"/>
        </a:lnSpc>
        <a:spcBef>
          <a:spcPts val="375"/>
        </a:spcBef>
        <a:buFont typeface="Arial" panose="020B0604020202020204" pitchFamily="34" charset="0"/>
        <a:buChar char="•"/>
        <a:defRPr sz="1051" kern="1200">
          <a:solidFill>
            <a:schemeClr val="tx1"/>
          </a:solidFill>
          <a:latin typeface="+mn-lt"/>
          <a:ea typeface="+mn-ea"/>
          <a:cs typeface="+mn-cs"/>
        </a:defRPr>
      </a:lvl1pPr>
      <a:lvl2pPr marL="257168" indent="-85723" algn="l" defTabSz="342891" rtl="0" eaLnBrk="1" latinLnBrk="0" hangingPunct="1">
        <a:lnSpc>
          <a:spcPct val="90000"/>
        </a:lnSpc>
        <a:spcBef>
          <a:spcPts val="188"/>
        </a:spcBef>
        <a:buFont typeface="Arial" panose="020B0604020202020204" pitchFamily="34" charset="0"/>
        <a:buChar char="•"/>
        <a:defRPr sz="900" kern="1200">
          <a:solidFill>
            <a:schemeClr val="tx1"/>
          </a:solidFill>
          <a:latin typeface="+mn-lt"/>
          <a:ea typeface="+mn-ea"/>
          <a:cs typeface="+mn-cs"/>
        </a:defRPr>
      </a:lvl2pPr>
      <a:lvl3pPr marL="428615" indent="-85723" algn="l" defTabSz="342891" rtl="0" eaLnBrk="1" latinLnBrk="0" hangingPunct="1">
        <a:lnSpc>
          <a:spcPct val="90000"/>
        </a:lnSpc>
        <a:spcBef>
          <a:spcPts val="188"/>
        </a:spcBef>
        <a:buFont typeface="Arial" panose="020B0604020202020204" pitchFamily="34" charset="0"/>
        <a:buChar char="•"/>
        <a:defRPr sz="751" kern="1200">
          <a:solidFill>
            <a:schemeClr val="tx1"/>
          </a:solidFill>
          <a:latin typeface="+mn-lt"/>
          <a:ea typeface="+mn-ea"/>
          <a:cs typeface="+mn-cs"/>
        </a:defRPr>
      </a:lvl3pPr>
      <a:lvl4pPr marL="600060"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4pPr>
      <a:lvl5pPr marL="771506"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5pPr>
      <a:lvl6pPr marL="942951"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6pPr>
      <a:lvl7pPr marL="1114397"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7pPr>
      <a:lvl8pPr marL="1285843"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8pPr>
      <a:lvl9pPr marL="1457289" indent="-85723" algn="l" defTabSz="342891" rtl="0" eaLnBrk="1" latinLnBrk="0" hangingPunct="1">
        <a:lnSpc>
          <a:spcPct val="90000"/>
        </a:lnSpc>
        <a:spcBef>
          <a:spcPts val="188"/>
        </a:spcBef>
        <a:buFont typeface="Arial" panose="020B0604020202020204" pitchFamily="34" charset="0"/>
        <a:buChar char="•"/>
        <a:defRPr sz="675" kern="1200">
          <a:solidFill>
            <a:schemeClr val="tx1"/>
          </a:solidFill>
          <a:latin typeface="+mn-lt"/>
          <a:ea typeface="+mn-ea"/>
          <a:cs typeface="+mn-cs"/>
        </a:defRPr>
      </a:lvl9pPr>
    </p:bodyStyle>
    <p:otherStyle>
      <a:defPPr>
        <a:defRPr lang="en-US"/>
      </a:defPPr>
      <a:lvl1pPr marL="0" algn="l" defTabSz="342891" rtl="0" eaLnBrk="1" latinLnBrk="0" hangingPunct="1">
        <a:defRPr sz="675" kern="1200">
          <a:solidFill>
            <a:schemeClr val="tx1"/>
          </a:solidFill>
          <a:latin typeface="+mn-lt"/>
          <a:ea typeface="+mn-ea"/>
          <a:cs typeface="+mn-cs"/>
        </a:defRPr>
      </a:lvl1pPr>
      <a:lvl2pPr marL="171446" algn="l" defTabSz="342891" rtl="0" eaLnBrk="1" latinLnBrk="0" hangingPunct="1">
        <a:defRPr sz="675" kern="1200">
          <a:solidFill>
            <a:schemeClr val="tx1"/>
          </a:solidFill>
          <a:latin typeface="+mn-lt"/>
          <a:ea typeface="+mn-ea"/>
          <a:cs typeface="+mn-cs"/>
        </a:defRPr>
      </a:lvl2pPr>
      <a:lvl3pPr marL="342891" algn="l" defTabSz="342891" rtl="0" eaLnBrk="1" latinLnBrk="0" hangingPunct="1">
        <a:defRPr sz="675" kern="1200">
          <a:solidFill>
            <a:schemeClr val="tx1"/>
          </a:solidFill>
          <a:latin typeface="+mn-lt"/>
          <a:ea typeface="+mn-ea"/>
          <a:cs typeface="+mn-cs"/>
        </a:defRPr>
      </a:lvl3pPr>
      <a:lvl4pPr marL="514338" algn="l" defTabSz="342891" rtl="0" eaLnBrk="1" latinLnBrk="0" hangingPunct="1">
        <a:defRPr sz="675" kern="1200">
          <a:solidFill>
            <a:schemeClr val="tx1"/>
          </a:solidFill>
          <a:latin typeface="+mn-lt"/>
          <a:ea typeface="+mn-ea"/>
          <a:cs typeface="+mn-cs"/>
        </a:defRPr>
      </a:lvl4pPr>
      <a:lvl5pPr marL="685783" algn="l" defTabSz="342891" rtl="0" eaLnBrk="1" latinLnBrk="0" hangingPunct="1">
        <a:defRPr sz="675" kern="1200">
          <a:solidFill>
            <a:schemeClr val="tx1"/>
          </a:solidFill>
          <a:latin typeface="+mn-lt"/>
          <a:ea typeface="+mn-ea"/>
          <a:cs typeface="+mn-cs"/>
        </a:defRPr>
      </a:lvl5pPr>
      <a:lvl6pPr marL="857229" algn="l" defTabSz="342891" rtl="0" eaLnBrk="1" latinLnBrk="0" hangingPunct="1">
        <a:defRPr sz="675" kern="1200">
          <a:solidFill>
            <a:schemeClr val="tx1"/>
          </a:solidFill>
          <a:latin typeface="+mn-lt"/>
          <a:ea typeface="+mn-ea"/>
          <a:cs typeface="+mn-cs"/>
        </a:defRPr>
      </a:lvl6pPr>
      <a:lvl7pPr marL="1028674" algn="l" defTabSz="342891" rtl="0" eaLnBrk="1" latinLnBrk="0" hangingPunct="1">
        <a:defRPr sz="675" kern="1200">
          <a:solidFill>
            <a:schemeClr val="tx1"/>
          </a:solidFill>
          <a:latin typeface="+mn-lt"/>
          <a:ea typeface="+mn-ea"/>
          <a:cs typeface="+mn-cs"/>
        </a:defRPr>
      </a:lvl7pPr>
      <a:lvl8pPr marL="1200121" algn="l" defTabSz="342891" rtl="0" eaLnBrk="1" latinLnBrk="0" hangingPunct="1">
        <a:defRPr sz="675" kern="1200">
          <a:solidFill>
            <a:schemeClr val="tx1"/>
          </a:solidFill>
          <a:latin typeface="+mn-lt"/>
          <a:ea typeface="+mn-ea"/>
          <a:cs typeface="+mn-cs"/>
        </a:defRPr>
      </a:lvl8pPr>
      <a:lvl9pPr marL="1371566" algn="l" defTabSz="342891" rtl="0" eaLnBrk="1" latinLnBrk="0" hangingPunct="1">
        <a:defRPr sz="6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9.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5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p:cNvSpPr/>
          <p:nvPr/>
        </p:nvSpPr>
        <p:spPr>
          <a:xfrm>
            <a:off x="0" y="0"/>
            <a:ext cx="12192000" cy="6858000"/>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 name="Rectangle 1"/>
          <p:cNvSpPr/>
          <p:nvPr/>
        </p:nvSpPr>
        <p:spPr>
          <a:xfrm>
            <a:off x="2895600" y="1803042"/>
            <a:ext cx="6400800" cy="3200400"/>
          </a:xfrm>
          <a:prstGeom prst="rect">
            <a:avLst/>
          </a:prstGeom>
          <a:solidFill>
            <a:schemeClr val="accent1">
              <a:alpha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vi-VN" sz="4000" b="1">
              <a:solidFill>
                <a:prstClr val="white"/>
              </a:solidFill>
            </a:endParaRPr>
          </a:p>
        </p:txBody>
      </p:sp>
      <p:sp>
        <p:nvSpPr>
          <p:cNvPr id="5" name="Rectangle 4"/>
          <p:cNvSpPr/>
          <p:nvPr/>
        </p:nvSpPr>
        <p:spPr>
          <a:xfrm>
            <a:off x="3200401" y="3933428"/>
            <a:ext cx="5769428" cy="31883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1400">
                <a:solidFill>
                  <a:prstClr val="white"/>
                </a:solidFill>
              </a:rPr>
              <a:t>Trường Đại học Công Nghệ - Đại học Quốc Gia Hà Nội</a:t>
            </a:r>
          </a:p>
        </p:txBody>
      </p:sp>
      <p:grpSp>
        <p:nvGrpSpPr>
          <p:cNvPr id="25" name="Group 24"/>
          <p:cNvGrpSpPr/>
          <p:nvPr/>
        </p:nvGrpSpPr>
        <p:grpSpPr>
          <a:xfrm>
            <a:off x="4476750" y="4425639"/>
            <a:ext cx="3200400" cy="180975"/>
            <a:chOff x="4476750" y="4638675"/>
            <a:chExt cx="3200400" cy="180975"/>
          </a:xfrm>
        </p:grpSpPr>
        <p:sp>
          <p:nvSpPr>
            <p:cNvPr id="18" name="Rectangle 17"/>
            <p:cNvSpPr/>
            <p:nvPr/>
          </p:nvSpPr>
          <p:spPr>
            <a:xfrm>
              <a:off x="4476750" y="4638675"/>
              <a:ext cx="457200" cy="18097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0" name="Rectangle 19"/>
            <p:cNvSpPr/>
            <p:nvPr/>
          </p:nvSpPr>
          <p:spPr>
            <a:xfrm>
              <a:off x="5025390" y="4638675"/>
              <a:ext cx="457200" cy="180975"/>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1" name="Rectangle 20"/>
            <p:cNvSpPr/>
            <p:nvPr/>
          </p:nvSpPr>
          <p:spPr>
            <a:xfrm>
              <a:off x="5574030" y="4638675"/>
              <a:ext cx="457200" cy="180975"/>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2" name="Rectangle 21"/>
            <p:cNvSpPr/>
            <p:nvPr/>
          </p:nvSpPr>
          <p:spPr>
            <a:xfrm>
              <a:off x="6122670" y="4638675"/>
              <a:ext cx="457200" cy="180975"/>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3" name="Rectangle 22"/>
            <p:cNvSpPr/>
            <p:nvPr/>
          </p:nvSpPr>
          <p:spPr>
            <a:xfrm>
              <a:off x="6671310" y="4638675"/>
              <a:ext cx="457200" cy="180975"/>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24" name="Rectangle 23"/>
            <p:cNvSpPr/>
            <p:nvPr/>
          </p:nvSpPr>
          <p:spPr>
            <a:xfrm>
              <a:off x="7219950" y="4638675"/>
              <a:ext cx="457200" cy="180975"/>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grpSp>
      <p:sp>
        <p:nvSpPr>
          <p:cNvPr id="3" name="Rectangle 2"/>
          <p:cNvSpPr/>
          <p:nvPr/>
        </p:nvSpPr>
        <p:spPr>
          <a:xfrm>
            <a:off x="2820112" y="3251532"/>
            <a:ext cx="6551794" cy="461665"/>
          </a:xfrm>
          <a:prstGeom prst="rect">
            <a:avLst/>
          </a:prstGeom>
        </p:spPr>
        <p:txBody>
          <a:bodyPr wrap="none" anchor="ctr">
            <a:spAutoFit/>
          </a:bodyPr>
          <a:lstStyle/>
          <a:p>
            <a:pPr algn="ctr"/>
            <a:r>
              <a:rPr lang="en-US" sz="2400" b="1" smtClean="0">
                <a:solidFill>
                  <a:prstClr val="white"/>
                </a:solidFill>
              </a:rPr>
              <a:t>Phương pháp luận và nghiên cứu khoa học</a:t>
            </a:r>
            <a:endParaRPr lang="vi-VN" sz="2400" b="1">
              <a:solidFill>
                <a:prstClr val="white"/>
              </a:solidFill>
            </a:endParaRPr>
          </a:p>
        </p:txBody>
      </p:sp>
      <p:pic>
        <p:nvPicPr>
          <p:cNvPr id="28" name="Picture 27"/>
          <p:cNvPicPr>
            <a:picLocks noChangeAspect="1"/>
          </p:cNvPicPr>
          <p:nvPr/>
        </p:nvPicPr>
        <p:blipFill>
          <a:blip r:embed="rId5"/>
          <a:stretch>
            <a:fillRect/>
          </a:stretch>
        </p:blipFill>
        <p:spPr>
          <a:xfrm>
            <a:off x="5635712" y="2137037"/>
            <a:ext cx="920576" cy="920576"/>
          </a:xfrm>
          <a:prstGeom prst="rect">
            <a:avLst/>
          </a:prstGeom>
          <a:noFill/>
        </p:spPr>
      </p:pic>
    </p:spTree>
    <p:extLst>
      <p:ext uri="{BB962C8B-B14F-4D97-AF65-F5344CB8AC3E}">
        <p14:creationId xmlns:p14="http://schemas.microsoft.com/office/powerpoint/2010/main" val="3670099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983480"/>
            <a:ext cx="4246880" cy="966893"/>
            <a:chOff x="0" y="3737610"/>
            <a:chExt cx="3185160" cy="725170"/>
          </a:xfrm>
        </p:grpSpPr>
        <p:sp>
          <p:nvSpPr>
            <p:cNvPr id="2" name="Rectangle 1"/>
            <p:cNvSpPr/>
            <p:nvPr/>
          </p:nvSpPr>
          <p:spPr>
            <a:xfrm>
              <a:off x="0" y="3737610"/>
              <a:ext cx="1287780" cy="725170"/>
            </a:xfrm>
            <a:custGeom>
              <a:avLst/>
              <a:gdLst>
                <a:gd name="connsiteX0" fmla="*/ 0 w 1259840"/>
                <a:gd name="connsiteY0" fmla="*/ 0 h 638810"/>
                <a:gd name="connsiteX1" fmla="*/ 1259840 w 1259840"/>
                <a:gd name="connsiteY1" fmla="*/ 0 h 638810"/>
                <a:gd name="connsiteX2" fmla="*/ 1259840 w 1259840"/>
                <a:gd name="connsiteY2" fmla="*/ 638810 h 638810"/>
                <a:gd name="connsiteX3" fmla="*/ 0 w 1259840"/>
                <a:gd name="connsiteY3" fmla="*/ 638810 h 638810"/>
                <a:gd name="connsiteX4" fmla="*/ 0 w 1259840"/>
                <a:gd name="connsiteY4" fmla="*/ 0 h 638810"/>
                <a:gd name="connsiteX0" fmla="*/ 0 w 1280160"/>
                <a:gd name="connsiteY0" fmla="*/ 53340 h 692150"/>
                <a:gd name="connsiteX1" fmla="*/ 1280160 w 1280160"/>
                <a:gd name="connsiteY1" fmla="*/ 0 h 692150"/>
                <a:gd name="connsiteX2" fmla="*/ 1259840 w 1280160"/>
                <a:gd name="connsiteY2" fmla="*/ 692150 h 692150"/>
                <a:gd name="connsiteX3" fmla="*/ 0 w 1280160"/>
                <a:gd name="connsiteY3" fmla="*/ 692150 h 692150"/>
                <a:gd name="connsiteX4" fmla="*/ 0 w 1280160"/>
                <a:gd name="connsiteY4" fmla="*/ 53340 h 692150"/>
                <a:gd name="connsiteX0" fmla="*/ 0 w 1287780"/>
                <a:gd name="connsiteY0" fmla="*/ 53340 h 692150"/>
                <a:gd name="connsiteX1" fmla="*/ 1280160 w 1287780"/>
                <a:gd name="connsiteY1" fmla="*/ 0 h 692150"/>
                <a:gd name="connsiteX2" fmla="*/ 1287780 w 1287780"/>
                <a:gd name="connsiteY2" fmla="*/ 681990 h 692150"/>
                <a:gd name="connsiteX3" fmla="*/ 0 w 1287780"/>
                <a:gd name="connsiteY3" fmla="*/ 692150 h 692150"/>
                <a:gd name="connsiteX4" fmla="*/ 0 w 1287780"/>
                <a:gd name="connsiteY4" fmla="*/ 53340 h 692150"/>
                <a:gd name="connsiteX0" fmla="*/ 0 w 1287780"/>
                <a:gd name="connsiteY0" fmla="*/ 53340 h 725170"/>
                <a:gd name="connsiteX1" fmla="*/ 1280160 w 1287780"/>
                <a:gd name="connsiteY1" fmla="*/ 0 h 725170"/>
                <a:gd name="connsiteX2" fmla="*/ 1287780 w 1287780"/>
                <a:gd name="connsiteY2" fmla="*/ 681990 h 725170"/>
                <a:gd name="connsiteX3" fmla="*/ 2540 w 1287780"/>
                <a:gd name="connsiteY3" fmla="*/ 725170 h 725170"/>
                <a:gd name="connsiteX4" fmla="*/ 0 w 1287780"/>
                <a:gd name="connsiteY4" fmla="*/ 53340 h 725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780" h="725170">
                  <a:moveTo>
                    <a:pt x="0" y="53340"/>
                  </a:moveTo>
                  <a:lnTo>
                    <a:pt x="1280160" y="0"/>
                  </a:lnTo>
                  <a:lnTo>
                    <a:pt x="1287780" y="681990"/>
                  </a:lnTo>
                  <a:lnTo>
                    <a:pt x="2540" y="725170"/>
                  </a:lnTo>
                  <a:cubicBezTo>
                    <a:pt x="1693" y="501227"/>
                    <a:pt x="847" y="277283"/>
                    <a:pt x="0" y="5334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8" name="Group 7"/>
            <p:cNvGrpSpPr/>
            <p:nvPr/>
          </p:nvGrpSpPr>
          <p:grpSpPr>
            <a:xfrm>
              <a:off x="1282700" y="3743222"/>
              <a:ext cx="1902460" cy="719412"/>
              <a:chOff x="1282700" y="3743222"/>
              <a:chExt cx="1902460" cy="719412"/>
            </a:xfrm>
            <a:solidFill>
              <a:srgbClr val="FFCC99"/>
            </a:solidFill>
          </p:grpSpPr>
          <p:sp>
            <p:nvSpPr>
              <p:cNvPr id="4" name="Freeform 3"/>
              <p:cNvSpPr/>
              <p:nvPr/>
            </p:nvSpPr>
            <p:spPr>
              <a:xfrm>
                <a:off x="1282700" y="3794760"/>
                <a:ext cx="1627299" cy="667874"/>
              </a:xfrm>
              <a:custGeom>
                <a:avLst/>
                <a:gdLst>
                  <a:gd name="connsiteX0" fmla="*/ 0 w 1592580"/>
                  <a:gd name="connsiteY0" fmla="*/ 175260 h 665480"/>
                  <a:gd name="connsiteX1" fmla="*/ 320040 w 1592580"/>
                  <a:gd name="connsiteY1" fmla="*/ 35560 h 665480"/>
                  <a:gd name="connsiteX2" fmla="*/ 711200 w 1592580"/>
                  <a:gd name="connsiteY2" fmla="*/ 0 h 665480"/>
                  <a:gd name="connsiteX3" fmla="*/ 1092200 w 1592580"/>
                  <a:gd name="connsiteY3" fmla="*/ 175260 h 665480"/>
                  <a:gd name="connsiteX4" fmla="*/ 1592580 w 1592580"/>
                  <a:gd name="connsiteY4" fmla="*/ 243840 h 665480"/>
                  <a:gd name="connsiteX5" fmla="*/ 1574800 w 1592580"/>
                  <a:gd name="connsiteY5" fmla="*/ 358140 h 665480"/>
                  <a:gd name="connsiteX6" fmla="*/ 1325880 w 1592580"/>
                  <a:gd name="connsiteY6" fmla="*/ 365760 h 665480"/>
                  <a:gd name="connsiteX7" fmla="*/ 843280 w 1592580"/>
                  <a:gd name="connsiteY7" fmla="*/ 406400 h 665480"/>
                  <a:gd name="connsiteX8" fmla="*/ 850900 w 1592580"/>
                  <a:gd name="connsiteY8" fmla="*/ 429260 h 665480"/>
                  <a:gd name="connsiteX9" fmla="*/ 1417320 w 1592580"/>
                  <a:gd name="connsiteY9" fmla="*/ 393700 h 665480"/>
                  <a:gd name="connsiteX10" fmla="*/ 1120140 w 1592580"/>
                  <a:gd name="connsiteY10" fmla="*/ 665480 h 665480"/>
                  <a:gd name="connsiteX11" fmla="*/ 508000 w 1592580"/>
                  <a:gd name="connsiteY11" fmla="*/ 551180 h 665480"/>
                  <a:gd name="connsiteX12" fmla="*/ 213360 w 1592580"/>
                  <a:gd name="connsiteY12" fmla="*/ 535940 h 665480"/>
                  <a:gd name="connsiteX13" fmla="*/ 0 w 1592580"/>
                  <a:gd name="connsiteY13" fmla="*/ 589280 h 665480"/>
                  <a:gd name="connsiteX14" fmla="*/ 0 w 1592580"/>
                  <a:gd name="connsiteY14" fmla="*/ 175260 h 665480"/>
                  <a:gd name="connsiteX0" fmla="*/ 0 w 1592580"/>
                  <a:gd name="connsiteY0" fmla="*/ 175260 h 665480"/>
                  <a:gd name="connsiteX1" fmla="*/ 320040 w 1592580"/>
                  <a:gd name="connsiteY1" fmla="*/ 35560 h 665480"/>
                  <a:gd name="connsiteX2" fmla="*/ 711200 w 1592580"/>
                  <a:gd name="connsiteY2" fmla="*/ 0 h 665480"/>
                  <a:gd name="connsiteX3" fmla="*/ 1092200 w 1592580"/>
                  <a:gd name="connsiteY3" fmla="*/ 175260 h 665480"/>
                  <a:gd name="connsiteX4" fmla="*/ 1592580 w 1592580"/>
                  <a:gd name="connsiteY4" fmla="*/ 243840 h 665480"/>
                  <a:gd name="connsiteX5" fmla="*/ 1574800 w 1592580"/>
                  <a:gd name="connsiteY5" fmla="*/ 358140 h 665480"/>
                  <a:gd name="connsiteX6" fmla="*/ 1325880 w 1592580"/>
                  <a:gd name="connsiteY6" fmla="*/ 365760 h 665480"/>
                  <a:gd name="connsiteX7" fmla="*/ 843280 w 1592580"/>
                  <a:gd name="connsiteY7" fmla="*/ 406400 h 665480"/>
                  <a:gd name="connsiteX8" fmla="*/ 850900 w 1592580"/>
                  <a:gd name="connsiteY8" fmla="*/ 429260 h 665480"/>
                  <a:gd name="connsiteX9" fmla="*/ 1417320 w 1592580"/>
                  <a:gd name="connsiteY9" fmla="*/ 393700 h 665480"/>
                  <a:gd name="connsiteX10" fmla="*/ 1120140 w 1592580"/>
                  <a:gd name="connsiteY10" fmla="*/ 665480 h 665480"/>
                  <a:gd name="connsiteX11" fmla="*/ 508000 w 1592580"/>
                  <a:gd name="connsiteY11" fmla="*/ 551180 h 665480"/>
                  <a:gd name="connsiteX12" fmla="*/ 213360 w 1592580"/>
                  <a:gd name="connsiteY12" fmla="*/ 535940 h 665480"/>
                  <a:gd name="connsiteX13" fmla="*/ 0 w 1592580"/>
                  <a:gd name="connsiteY13" fmla="*/ 589280 h 665480"/>
                  <a:gd name="connsiteX14" fmla="*/ 0 w 1592580"/>
                  <a:gd name="connsiteY14" fmla="*/ 175260 h 665480"/>
                  <a:gd name="connsiteX0" fmla="*/ 0 w 1592580"/>
                  <a:gd name="connsiteY0" fmla="*/ 175260 h 665480"/>
                  <a:gd name="connsiteX1" fmla="*/ 320040 w 1592580"/>
                  <a:gd name="connsiteY1" fmla="*/ 35560 h 665480"/>
                  <a:gd name="connsiteX2" fmla="*/ 711200 w 1592580"/>
                  <a:gd name="connsiteY2" fmla="*/ 0 h 665480"/>
                  <a:gd name="connsiteX3" fmla="*/ 1092200 w 1592580"/>
                  <a:gd name="connsiteY3" fmla="*/ 175260 h 665480"/>
                  <a:gd name="connsiteX4" fmla="*/ 1592580 w 1592580"/>
                  <a:gd name="connsiteY4" fmla="*/ 243840 h 665480"/>
                  <a:gd name="connsiteX5" fmla="*/ 1574800 w 1592580"/>
                  <a:gd name="connsiteY5" fmla="*/ 358140 h 665480"/>
                  <a:gd name="connsiteX6" fmla="*/ 1325880 w 1592580"/>
                  <a:gd name="connsiteY6" fmla="*/ 365760 h 665480"/>
                  <a:gd name="connsiteX7" fmla="*/ 843280 w 1592580"/>
                  <a:gd name="connsiteY7" fmla="*/ 406400 h 665480"/>
                  <a:gd name="connsiteX8" fmla="*/ 850900 w 1592580"/>
                  <a:gd name="connsiteY8" fmla="*/ 429260 h 665480"/>
                  <a:gd name="connsiteX9" fmla="*/ 1417320 w 1592580"/>
                  <a:gd name="connsiteY9" fmla="*/ 393700 h 665480"/>
                  <a:gd name="connsiteX10" fmla="*/ 1120140 w 1592580"/>
                  <a:gd name="connsiteY10" fmla="*/ 665480 h 665480"/>
                  <a:gd name="connsiteX11" fmla="*/ 508000 w 1592580"/>
                  <a:gd name="connsiteY11" fmla="*/ 551180 h 665480"/>
                  <a:gd name="connsiteX12" fmla="*/ 213360 w 1592580"/>
                  <a:gd name="connsiteY12" fmla="*/ 535940 h 665480"/>
                  <a:gd name="connsiteX13" fmla="*/ 0 w 1592580"/>
                  <a:gd name="connsiteY13" fmla="*/ 589280 h 665480"/>
                  <a:gd name="connsiteX14" fmla="*/ 0 w 1592580"/>
                  <a:gd name="connsiteY14" fmla="*/ 175260 h 665480"/>
                  <a:gd name="connsiteX0" fmla="*/ 0 w 1592580"/>
                  <a:gd name="connsiteY0" fmla="*/ 175260 h 665480"/>
                  <a:gd name="connsiteX1" fmla="*/ 320040 w 1592580"/>
                  <a:gd name="connsiteY1" fmla="*/ 35560 h 665480"/>
                  <a:gd name="connsiteX2" fmla="*/ 711200 w 1592580"/>
                  <a:gd name="connsiteY2" fmla="*/ 0 h 665480"/>
                  <a:gd name="connsiteX3" fmla="*/ 1092200 w 1592580"/>
                  <a:gd name="connsiteY3" fmla="*/ 175260 h 665480"/>
                  <a:gd name="connsiteX4" fmla="*/ 1592580 w 1592580"/>
                  <a:gd name="connsiteY4" fmla="*/ 243840 h 665480"/>
                  <a:gd name="connsiteX5" fmla="*/ 1574800 w 1592580"/>
                  <a:gd name="connsiteY5" fmla="*/ 358140 h 665480"/>
                  <a:gd name="connsiteX6" fmla="*/ 1325880 w 1592580"/>
                  <a:gd name="connsiteY6" fmla="*/ 365760 h 665480"/>
                  <a:gd name="connsiteX7" fmla="*/ 843280 w 1592580"/>
                  <a:gd name="connsiteY7" fmla="*/ 406400 h 665480"/>
                  <a:gd name="connsiteX8" fmla="*/ 850900 w 1592580"/>
                  <a:gd name="connsiteY8" fmla="*/ 429260 h 665480"/>
                  <a:gd name="connsiteX9" fmla="*/ 1417320 w 1592580"/>
                  <a:gd name="connsiteY9" fmla="*/ 393700 h 665480"/>
                  <a:gd name="connsiteX10" fmla="*/ 1120140 w 1592580"/>
                  <a:gd name="connsiteY10" fmla="*/ 665480 h 665480"/>
                  <a:gd name="connsiteX11" fmla="*/ 508000 w 1592580"/>
                  <a:gd name="connsiteY11" fmla="*/ 551180 h 665480"/>
                  <a:gd name="connsiteX12" fmla="*/ 213360 w 1592580"/>
                  <a:gd name="connsiteY12" fmla="*/ 535940 h 665480"/>
                  <a:gd name="connsiteX13" fmla="*/ 0 w 1592580"/>
                  <a:gd name="connsiteY13" fmla="*/ 589280 h 665480"/>
                  <a:gd name="connsiteX14" fmla="*/ 0 w 1592580"/>
                  <a:gd name="connsiteY14" fmla="*/ 175260 h 665480"/>
                  <a:gd name="connsiteX0" fmla="*/ 0 w 1592580"/>
                  <a:gd name="connsiteY0" fmla="*/ 175260 h 665480"/>
                  <a:gd name="connsiteX1" fmla="*/ 320040 w 1592580"/>
                  <a:gd name="connsiteY1" fmla="*/ 35560 h 665480"/>
                  <a:gd name="connsiteX2" fmla="*/ 711200 w 1592580"/>
                  <a:gd name="connsiteY2" fmla="*/ 0 h 665480"/>
                  <a:gd name="connsiteX3" fmla="*/ 1092200 w 1592580"/>
                  <a:gd name="connsiteY3" fmla="*/ 175260 h 665480"/>
                  <a:gd name="connsiteX4" fmla="*/ 1592580 w 1592580"/>
                  <a:gd name="connsiteY4" fmla="*/ 243840 h 665480"/>
                  <a:gd name="connsiteX5" fmla="*/ 1574800 w 1592580"/>
                  <a:gd name="connsiteY5" fmla="*/ 358140 h 665480"/>
                  <a:gd name="connsiteX6" fmla="*/ 1325880 w 1592580"/>
                  <a:gd name="connsiteY6" fmla="*/ 365760 h 665480"/>
                  <a:gd name="connsiteX7" fmla="*/ 843280 w 1592580"/>
                  <a:gd name="connsiteY7" fmla="*/ 406400 h 665480"/>
                  <a:gd name="connsiteX8" fmla="*/ 850900 w 1592580"/>
                  <a:gd name="connsiteY8" fmla="*/ 429260 h 665480"/>
                  <a:gd name="connsiteX9" fmla="*/ 1417320 w 1592580"/>
                  <a:gd name="connsiteY9" fmla="*/ 393700 h 665480"/>
                  <a:gd name="connsiteX10" fmla="*/ 1120140 w 1592580"/>
                  <a:gd name="connsiteY10" fmla="*/ 665480 h 665480"/>
                  <a:gd name="connsiteX11" fmla="*/ 508000 w 1592580"/>
                  <a:gd name="connsiteY11" fmla="*/ 551180 h 665480"/>
                  <a:gd name="connsiteX12" fmla="*/ 213360 w 1592580"/>
                  <a:gd name="connsiteY12" fmla="*/ 535940 h 665480"/>
                  <a:gd name="connsiteX13" fmla="*/ 0 w 1592580"/>
                  <a:gd name="connsiteY13" fmla="*/ 589280 h 665480"/>
                  <a:gd name="connsiteX14" fmla="*/ 0 w 1592580"/>
                  <a:gd name="connsiteY14" fmla="*/ 175260 h 6654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2200 w 1592580"/>
                  <a:gd name="connsiteY3" fmla="*/ 1879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112520 w 1592580"/>
                  <a:gd name="connsiteY3" fmla="*/ 2006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099820 w 1592580"/>
                  <a:gd name="connsiteY3" fmla="*/ 21336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102360 w 1592580"/>
                  <a:gd name="connsiteY3" fmla="*/ 19050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592580"/>
                  <a:gd name="connsiteY0" fmla="*/ 187960 h 678180"/>
                  <a:gd name="connsiteX1" fmla="*/ 320040 w 1592580"/>
                  <a:gd name="connsiteY1" fmla="*/ 48260 h 678180"/>
                  <a:gd name="connsiteX2" fmla="*/ 690880 w 1592580"/>
                  <a:gd name="connsiteY2" fmla="*/ 0 h 678180"/>
                  <a:gd name="connsiteX3" fmla="*/ 1102360 w 1592580"/>
                  <a:gd name="connsiteY3" fmla="*/ 190500 h 678180"/>
                  <a:gd name="connsiteX4" fmla="*/ 1592580 w 1592580"/>
                  <a:gd name="connsiteY4" fmla="*/ 256540 h 678180"/>
                  <a:gd name="connsiteX5" fmla="*/ 1574800 w 1592580"/>
                  <a:gd name="connsiteY5" fmla="*/ 370840 h 678180"/>
                  <a:gd name="connsiteX6" fmla="*/ 1325880 w 1592580"/>
                  <a:gd name="connsiteY6" fmla="*/ 378460 h 678180"/>
                  <a:gd name="connsiteX7" fmla="*/ 843280 w 1592580"/>
                  <a:gd name="connsiteY7" fmla="*/ 419100 h 678180"/>
                  <a:gd name="connsiteX8" fmla="*/ 850900 w 1592580"/>
                  <a:gd name="connsiteY8" fmla="*/ 441960 h 678180"/>
                  <a:gd name="connsiteX9" fmla="*/ 1417320 w 1592580"/>
                  <a:gd name="connsiteY9" fmla="*/ 406400 h 678180"/>
                  <a:gd name="connsiteX10" fmla="*/ 1120140 w 1592580"/>
                  <a:gd name="connsiteY10" fmla="*/ 678180 h 678180"/>
                  <a:gd name="connsiteX11" fmla="*/ 508000 w 1592580"/>
                  <a:gd name="connsiteY11" fmla="*/ 563880 h 678180"/>
                  <a:gd name="connsiteX12" fmla="*/ 213360 w 1592580"/>
                  <a:gd name="connsiteY12" fmla="*/ 548640 h 678180"/>
                  <a:gd name="connsiteX13" fmla="*/ 0 w 1592580"/>
                  <a:gd name="connsiteY13" fmla="*/ 601980 h 678180"/>
                  <a:gd name="connsiteX14" fmla="*/ 0 w 1592580"/>
                  <a:gd name="connsiteY14" fmla="*/ 187960 h 678180"/>
                  <a:gd name="connsiteX0" fmla="*/ 0 w 1624210"/>
                  <a:gd name="connsiteY0" fmla="*/ 187960 h 678180"/>
                  <a:gd name="connsiteX1" fmla="*/ 320040 w 1624210"/>
                  <a:gd name="connsiteY1" fmla="*/ 48260 h 678180"/>
                  <a:gd name="connsiteX2" fmla="*/ 690880 w 1624210"/>
                  <a:gd name="connsiteY2" fmla="*/ 0 h 678180"/>
                  <a:gd name="connsiteX3" fmla="*/ 1102360 w 1624210"/>
                  <a:gd name="connsiteY3" fmla="*/ 190500 h 678180"/>
                  <a:gd name="connsiteX4" fmla="*/ 1592580 w 1624210"/>
                  <a:gd name="connsiteY4" fmla="*/ 256540 h 678180"/>
                  <a:gd name="connsiteX5" fmla="*/ 1574800 w 1624210"/>
                  <a:gd name="connsiteY5" fmla="*/ 370840 h 678180"/>
                  <a:gd name="connsiteX6" fmla="*/ 1325880 w 1624210"/>
                  <a:gd name="connsiteY6" fmla="*/ 378460 h 678180"/>
                  <a:gd name="connsiteX7" fmla="*/ 843280 w 1624210"/>
                  <a:gd name="connsiteY7" fmla="*/ 419100 h 678180"/>
                  <a:gd name="connsiteX8" fmla="*/ 850900 w 1624210"/>
                  <a:gd name="connsiteY8" fmla="*/ 441960 h 678180"/>
                  <a:gd name="connsiteX9" fmla="*/ 1417320 w 1624210"/>
                  <a:gd name="connsiteY9" fmla="*/ 406400 h 678180"/>
                  <a:gd name="connsiteX10" fmla="*/ 1120140 w 1624210"/>
                  <a:gd name="connsiteY10" fmla="*/ 678180 h 678180"/>
                  <a:gd name="connsiteX11" fmla="*/ 508000 w 1624210"/>
                  <a:gd name="connsiteY11" fmla="*/ 563880 h 678180"/>
                  <a:gd name="connsiteX12" fmla="*/ 213360 w 1624210"/>
                  <a:gd name="connsiteY12" fmla="*/ 548640 h 678180"/>
                  <a:gd name="connsiteX13" fmla="*/ 0 w 1624210"/>
                  <a:gd name="connsiteY13" fmla="*/ 601980 h 678180"/>
                  <a:gd name="connsiteX14" fmla="*/ 0 w 1624210"/>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17320 w 1627299"/>
                  <a:gd name="connsiteY9" fmla="*/ 406400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8180"/>
                  <a:gd name="connsiteX1" fmla="*/ 320040 w 1627299"/>
                  <a:gd name="connsiteY1" fmla="*/ 48260 h 678180"/>
                  <a:gd name="connsiteX2" fmla="*/ 690880 w 1627299"/>
                  <a:gd name="connsiteY2" fmla="*/ 0 h 678180"/>
                  <a:gd name="connsiteX3" fmla="*/ 1102360 w 1627299"/>
                  <a:gd name="connsiteY3" fmla="*/ 190500 h 678180"/>
                  <a:gd name="connsiteX4" fmla="*/ 1592580 w 1627299"/>
                  <a:gd name="connsiteY4" fmla="*/ 256540 h 678180"/>
                  <a:gd name="connsiteX5" fmla="*/ 1574800 w 1627299"/>
                  <a:gd name="connsiteY5" fmla="*/ 370840 h 678180"/>
                  <a:gd name="connsiteX6" fmla="*/ 1325880 w 1627299"/>
                  <a:gd name="connsiteY6" fmla="*/ 378460 h 678180"/>
                  <a:gd name="connsiteX7" fmla="*/ 843280 w 1627299"/>
                  <a:gd name="connsiteY7" fmla="*/ 419100 h 678180"/>
                  <a:gd name="connsiteX8" fmla="*/ 850900 w 1627299"/>
                  <a:gd name="connsiteY8" fmla="*/ 441960 h 678180"/>
                  <a:gd name="connsiteX9" fmla="*/ 1424940 w 1627299"/>
                  <a:gd name="connsiteY9" fmla="*/ 408305 h 678180"/>
                  <a:gd name="connsiteX10" fmla="*/ 1120140 w 1627299"/>
                  <a:gd name="connsiteY10" fmla="*/ 678180 h 678180"/>
                  <a:gd name="connsiteX11" fmla="*/ 508000 w 1627299"/>
                  <a:gd name="connsiteY11" fmla="*/ 563880 h 678180"/>
                  <a:gd name="connsiteX12" fmla="*/ 213360 w 1627299"/>
                  <a:gd name="connsiteY12" fmla="*/ 548640 h 678180"/>
                  <a:gd name="connsiteX13" fmla="*/ 0 w 1627299"/>
                  <a:gd name="connsiteY13" fmla="*/ 601980 h 678180"/>
                  <a:gd name="connsiteX14" fmla="*/ 0 w 1627299"/>
                  <a:gd name="connsiteY14" fmla="*/ 187960 h 678180"/>
                  <a:gd name="connsiteX0" fmla="*/ 0 w 1627299"/>
                  <a:gd name="connsiteY0" fmla="*/ 187960 h 672465"/>
                  <a:gd name="connsiteX1" fmla="*/ 320040 w 1627299"/>
                  <a:gd name="connsiteY1" fmla="*/ 48260 h 672465"/>
                  <a:gd name="connsiteX2" fmla="*/ 690880 w 1627299"/>
                  <a:gd name="connsiteY2" fmla="*/ 0 h 672465"/>
                  <a:gd name="connsiteX3" fmla="*/ 1102360 w 1627299"/>
                  <a:gd name="connsiteY3" fmla="*/ 190500 h 672465"/>
                  <a:gd name="connsiteX4" fmla="*/ 1592580 w 1627299"/>
                  <a:gd name="connsiteY4" fmla="*/ 256540 h 672465"/>
                  <a:gd name="connsiteX5" fmla="*/ 1574800 w 1627299"/>
                  <a:gd name="connsiteY5" fmla="*/ 370840 h 672465"/>
                  <a:gd name="connsiteX6" fmla="*/ 1325880 w 1627299"/>
                  <a:gd name="connsiteY6" fmla="*/ 378460 h 672465"/>
                  <a:gd name="connsiteX7" fmla="*/ 843280 w 1627299"/>
                  <a:gd name="connsiteY7" fmla="*/ 419100 h 672465"/>
                  <a:gd name="connsiteX8" fmla="*/ 850900 w 1627299"/>
                  <a:gd name="connsiteY8" fmla="*/ 441960 h 672465"/>
                  <a:gd name="connsiteX9" fmla="*/ 1424940 w 1627299"/>
                  <a:gd name="connsiteY9" fmla="*/ 408305 h 672465"/>
                  <a:gd name="connsiteX10" fmla="*/ 1101090 w 1627299"/>
                  <a:gd name="connsiteY10" fmla="*/ 672465 h 672465"/>
                  <a:gd name="connsiteX11" fmla="*/ 508000 w 1627299"/>
                  <a:gd name="connsiteY11" fmla="*/ 563880 h 672465"/>
                  <a:gd name="connsiteX12" fmla="*/ 213360 w 1627299"/>
                  <a:gd name="connsiteY12" fmla="*/ 548640 h 672465"/>
                  <a:gd name="connsiteX13" fmla="*/ 0 w 1627299"/>
                  <a:gd name="connsiteY13" fmla="*/ 601980 h 672465"/>
                  <a:gd name="connsiteX14" fmla="*/ 0 w 1627299"/>
                  <a:gd name="connsiteY14" fmla="*/ 187960 h 672465"/>
                  <a:gd name="connsiteX0" fmla="*/ 0 w 1627299"/>
                  <a:gd name="connsiteY0" fmla="*/ 187960 h 672465"/>
                  <a:gd name="connsiteX1" fmla="*/ 320040 w 1627299"/>
                  <a:gd name="connsiteY1" fmla="*/ 48260 h 672465"/>
                  <a:gd name="connsiteX2" fmla="*/ 690880 w 1627299"/>
                  <a:gd name="connsiteY2" fmla="*/ 0 h 672465"/>
                  <a:gd name="connsiteX3" fmla="*/ 1102360 w 1627299"/>
                  <a:gd name="connsiteY3" fmla="*/ 190500 h 672465"/>
                  <a:gd name="connsiteX4" fmla="*/ 1592580 w 1627299"/>
                  <a:gd name="connsiteY4" fmla="*/ 256540 h 672465"/>
                  <a:gd name="connsiteX5" fmla="*/ 1574800 w 1627299"/>
                  <a:gd name="connsiteY5" fmla="*/ 370840 h 672465"/>
                  <a:gd name="connsiteX6" fmla="*/ 1325880 w 1627299"/>
                  <a:gd name="connsiteY6" fmla="*/ 378460 h 672465"/>
                  <a:gd name="connsiteX7" fmla="*/ 843280 w 1627299"/>
                  <a:gd name="connsiteY7" fmla="*/ 419100 h 672465"/>
                  <a:gd name="connsiteX8" fmla="*/ 850900 w 1627299"/>
                  <a:gd name="connsiteY8" fmla="*/ 441960 h 672465"/>
                  <a:gd name="connsiteX9" fmla="*/ 1424940 w 1627299"/>
                  <a:gd name="connsiteY9" fmla="*/ 408305 h 672465"/>
                  <a:gd name="connsiteX10" fmla="*/ 1101090 w 1627299"/>
                  <a:gd name="connsiteY10" fmla="*/ 672465 h 672465"/>
                  <a:gd name="connsiteX11" fmla="*/ 508000 w 1627299"/>
                  <a:gd name="connsiteY11" fmla="*/ 563880 h 672465"/>
                  <a:gd name="connsiteX12" fmla="*/ 213360 w 1627299"/>
                  <a:gd name="connsiteY12" fmla="*/ 548640 h 672465"/>
                  <a:gd name="connsiteX13" fmla="*/ 0 w 1627299"/>
                  <a:gd name="connsiteY13" fmla="*/ 601980 h 672465"/>
                  <a:gd name="connsiteX14" fmla="*/ 0 w 1627299"/>
                  <a:gd name="connsiteY14" fmla="*/ 187960 h 672465"/>
                  <a:gd name="connsiteX0" fmla="*/ 0 w 1627299"/>
                  <a:gd name="connsiteY0" fmla="*/ 187960 h 672465"/>
                  <a:gd name="connsiteX1" fmla="*/ 320040 w 1627299"/>
                  <a:gd name="connsiteY1" fmla="*/ 48260 h 672465"/>
                  <a:gd name="connsiteX2" fmla="*/ 690880 w 1627299"/>
                  <a:gd name="connsiteY2" fmla="*/ 0 h 672465"/>
                  <a:gd name="connsiteX3" fmla="*/ 1102360 w 1627299"/>
                  <a:gd name="connsiteY3" fmla="*/ 190500 h 672465"/>
                  <a:gd name="connsiteX4" fmla="*/ 1592580 w 1627299"/>
                  <a:gd name="connsiteY4" fmla="*/ 256540 h 672465"/>
                  <a:gd name="connsiteX5" fmla="*/ 1574800 w 1627299"/>
                  <a:gd name="connsiteY5" fmla="*/ 370840 h 672465"/>
                  <a:gd name="connsiteX6" fmla="*/ 1325880 w 1627299"/>
                  <a:gd name="connsiteY6" fmla="*/ 378460 h 672465"/>
                  <a:gd name="connsiteX7" fmla="*/ 843280 w 1627299"/>
                  <a:gd name="connsiteY7" fmla="*/ 419100 h 672465"/>
                  <a:gd name="connsiteX8" fmla="*/ 850900 w 1627299"/>
                  <a:gd name="connsiteY8" fmla="*/ 441960 h 672465"/>
                  <a:gd name="connsiteX9" fmla="*/ 1322070 w 1627299"/>
                  <a:gd name="connsiteY9" fmla="*/ 448310 h 672465"/>
                  <a:gd name="connsiteX10" fmla="*/ 1101090 w 1627299"/>
                  <a:gd name="connsiteY10" fmla="*/ 672465 h 672465"/>
                  <a:gd name="connsiteX11" fmla="*/ 508000 w 1627299"/>
                  <a:gd name="connsiteY11" fmla="*/ 563880 h 672465"/>
                  <a:gd name="connsiteX12" fmla="*/ 213360 w 1627299"/>
                  <a:gd name="connsiteY12" fmla="*/ 548640 h 672465"/>
                  <a:gd name="connsiteX13" fmla="*/ 0 w 1627299"/>
                  <a:gd name="connsiteY13" fmla="*/ 601980 h 672465"/>
                  <a:gd name="connsiteX14" fmla="*/ 0 w 1627299"/>
                  <a:gd name="connsiteY14" fmla="*/ 187960 h 672465"/>
                  <a:gd name="connsiteX0" fmla="*/ 0 w 1627299"/>
                  <a:gd name="connsiteY0" fmla="*/ 187960 h 672465"/>
                  <a:gd name="connsiteX1" fmla="*/ 320040 w 1627299"/>
                  <a:gd name="connsiteY1" fmla="*/ 48260 h 672465"/>
                  <a:gd name="connsiteX2" fmla="*/ 690880 w 1627299"/>
                  <a:gd name="connsiteY2" fmla="*/ 0 h 672465"/>
                  <a:gd name="connsiteX3" fmla="*/ 1102360 w 1627299"/>
                  <a:gd name="connsiteY3" fmla="*/ 190500 h 672465"/>
                  <a:gd name="connsiteX4" fmla="*/ 1592580 w 1627299"/>
                  <a:gd name="connsiteY4" fmla="*/ 256540 h 672465"/>
                  <a:gd name="connsiteX5" fmla="*/ 1574800 w 1627299"/>
                  <a:gd name="connsiteY5" fmla="*/ 370840 h 672465"/>
                  <a:gd name="connsiteX6" fmla="*/ 1325880 w 1627299"/>
                  <a:gd name="connsiteY6" fmla="*/ 378460 h 672465"/>
                  <a:gd name="connsiteX7" fmla="*/ 843280 w 1627299"/>
                  <a:gd name="connsiteY7" fmla="*/ 419100 h 672465"/>
                  <a:gd name="connsiteX8" fmla="*/ 850900 w 1627299"/>
                  <a:gd name="connsiteY8" fmla="*/ 441960 h 672465"/>
                  <a:gd name="connsiteX9" fmla="*/ 1426845 w 1627299"/>
                  <a:gd name="connsiteY9" fmla="*/ 406400 h 672465"/>
                  <a:gd name="connsiteX10" fmla="*/ 1101090 w 1627299"/>
                  <a:gd name="connsiteY10" fmla="*/ 672465 h 672465"/>
                  <a:gd name="connsiteX11" fmla="*/ 508000 w 1627299"/>
                  <a:gd name="connsiteY11" fmla="*/ 563880 h 672465"/>
                  <a:gd name="connsiteX12" fmla="*/ 213360 w 1627299"/>
                  <a:gd name="connsiteY12" fmla="*/ 548640 h 672465"/>
                  <a:gd name="connsiteX13" fmla="*/ 0 w 1627299"/>
                  <a:gd name="connsiteY13" fmla="*/ 601980 h 672465"/>
                  <a:gd name="connsiteX14" fmla="*/ 0 w 1627299"/>
                  <a:gd name="connsiteY14" fmla="*/ 187960 h 672465"/>
                  <a:gd name="connsiteX0" fmla="*/ 0 w 1627299"/>
                  <a:gd name="connsiteY0" fmla="*/ 184150 h 668655"/>
                  <a:gd name="connsiteX1" fmla="*/ 320040 w 1627299"/>
                  <a:gd name="connsiteY1" fmla="*/ 44450 h 668655"/>
                  <a:gd name="connsiteX2" fmla="*/ 721360 w 1627299"/>
                  <a:gd name="connsiteY2" fmla="*/ 0 h 668655"/>
                  <a:gd name="connsiteX3" fmla="*/ 1102360 w 1627299"/>
                  <a:gd name="connsiteY3" fmla="*/ 186690 h 668655"/>
                  <a:gd name="connsiteX4" fmla="*/ 1592580 w 1627299"/>
                  <a:gd name="connsiteY4" fmla="*/ 252730 h 668655"/>
                  <a:gd name="connsiteX5" fmla="*/ 1574800 w 1627299"/>
                  <a:gd name="connsiteY5" fmla="*/ 367030 h 668655"/>
                  <a:gd name="connsiteX6" fmla="*/ 1325880 w 1627299"/>
                  <a:gd name="connsiteY6" fmla="*/ 374650 h 668655"/>
                  <a:gd name="connsiteX7" fmla="*/ 843280 w 1627299"/>
                  <a:gd name="connsiteY7" fmla="*/ 415290 h 668655"/>
                  <a:gd name="connsiteX8" fmla="*/ 850900 w 1627299"/>
                  <a:gd name="connsiteY8" fmla="*/ 438150 h 668655"/>
                  <a:gd name="connsiteX9" fmla="*/ 1426845 w 1627299"/>
                  <a:gd name="connsiteY9" fmla="*/ 402590 h 668655"/>
                  <a:gd name="connsiteX10" fmla="*/ 1101090 w 1627299"/>
                  <a:gd name="connsiteY10" fmla="*/ 668655 h 668655"/>
                  <a:gd name="connsiteX11" fmla="*/ 508000 w 1627299"/>
                  <a:gd name="connsiteY11" fmla="*/ 560070 h 668655"/>
                  <a:gd name="connsiteX12" fmla="*/ 213360 w 1627299"/>
                  <a:gd name="connsiteY12" fmla="*/ 544830 h 668655"/>
                  <a:gd name="connsiteX13" fmla="*/ 0 w 1627299"/>
                  <a:gd name="connsiteY13" fmla="*/ 598170 h 668655"/>
                  <a:gd name="connsiteX14" fmla="*/ 0 w 1627299"/>
                  <a:gd name="connsiteY14" fmla="*/ 184150 h 668655"/>
                  <a:gd name="connsiteX0" fmla="*/ 0 w 1627299"/>
                  <a:gd name="connsiteY0" fmla="*/ 184150 h 668655"/>
                  <a:gd name="connsiteX1" fmla="*/ 320040 w 1627299"/>
                  <a:gd name="connsiteY1" fmla="*/ 44450 h 668655"/>
                  <a:gd name="connsiteX2" fmla="*/ 721360 w 1627299"/>
                  <a:gd name="connsiteY2" fmla="*/ 0 h 668655"/>
                  <a:gd name="connsiteX3" fmla="*/ 1102360 w 1627299"/>
                  <a:gd name="connsiteY3" fmla="*/ 186690 h 668655"/>
                  <a:gd name="connsiteX4" fmla="*/ 1592580 w 1627299"/>
                  <a:gd name="connsiteY4" fmla="*/ 252730 h 668655"/>
                  <a:gd name="connsiteX5" fmla="*/ 1574800 w 1627299"/>
                  <a:gd name="connsiteY5" fmla="*/ 367030 h 668655"/>
                  <a:gd name="connsiteX6" fmla="*/ 1325880 w 1627299"/>
                  <a:gd name="connsiteY6" fmla="*/ 374650 h 668655"/>
                  <a:gd name="connsiteX7" fmla="*/ 843280 w 1627299"/>
                  <a:gd name="connsiteY7" fmla="*/ 415290 h 668655"/>
                  <a:gd name="connsiteX8" fmla="*/ 850900 w 1627299"/>
                  <a:gd name="connsiteY8" fmla="*/ 438150 h 668655"/>
                  <a:gd name="connsiteX9" fmla="*/ 1426845 w 1627299"/>
                  <a:gd name="connsiteY9" fmla="*/ 402590 h 668655"/>
                  <a:gd name="connsiteX10" fmla="*/ 1101090 w 1627299"/>
                  <a:gd name="connsiteY10" fmla="*/ 668655 h 668655"/>
                  <a:gd name="connsiteX11" fmla="*/ 508000 w 1627299"/>
                  <a:gd name="connsiteY11" fmla="*/ 560070 h 668655"/>
                  <a:gd name="connsiteX12" fmla="*/ 213360 w 1627299"/>
                  <a:gd name="connsiteY12" fmla="*/ 544830 h 668655"/>
                  <a:gd name="connsiteX13" fmla="*/ 0 w 1627299"/>
                  <a:gd name="connsiteY13" fmla="*/ 598170 h 668655"/>
                  <a:gd name="connsiteX14" fmla="*/ 0 w 1627299"/>
                  <a:gd name="connsiteY14" fmla="*/ 184150 h 668655"/>
                  <a:gd name="connsiteX0" fmla="*/ 0 w 1627299"/>
                  <a:gd name="connsiteY0" fmla="*/ 184150 h 671684"/>
                  <a:gd name="connsiteX1" fmla="*/ 320040 w 1627299"/>
                  <a:gd name="connsiteY1" fmla="*/ 44450 h 671684"/>
                  <a:gd name="connsiteX2" fmla="*/ 721360 w 1627299"/>
                  <a:gd name="connsiteY2" fmla="*/ 0 h 671684"/>
                  <a:gd name="connsiteX3" fmla="*/ 1102360 w 1627299"/>
                  <a:gd name="connsiteY3" fmla="*/ 186690 h 671684"/>
                  <a:gd name="connsiteX4" fmla="*/ 1592580 w 1627299"/>
                  <a:gd name="connsiteY4" fmla="*/ 252730 h 671684"/>
                  <a:gd name="connsiteX5" fmla="*/ 1574800 w 1627299"/>
                  <a:gd name="connsiteY5" fmla="*/ 367030 h 671684"/>
                  <a:gd name="connsiteX6" fmla="*/ 1325880 w 1627299"/>
                  <a:gd name="connsiteY6" fmla="*/ 374650 h 671684"/>
                  <a:gd name="connsiteX7" fmla="*/ 843280 w 1627299"/>
                  <a:gd name="connsiteY7" fmla="*/ 415290 h 671684"/>
                  <a:gd name="connsiteX8" fmla="*/ 850900 w 1627299"/>
                  <a:gd name="connsiteY8" fmla="*/ 438150 h 671684"/>
                  <a:gd name="connsiteX9" fmla="*/ 1426845 w 1627299"/>
                  <a:gd name="connsiteY9" fmla="*/ 402590 h 671684"/>
                  <a:gd name="connsiteX10" fmla="*/ 1101090 w 1627299"/>
                  <a:gd name="connsiteY10" fmla="*/ 668655 h 671684"/>
                  <a:gd name="connsiteX11" fmla="*/ 508000 w 1627299"/>
                  <a:gd name="connsiteY11" fmla="*/ 560070 h 671684"/>
                  <a:gd name="connsiteX12" fmla="*/ 213360 w 1627299"/>
                  <a:gd name="connsiteY12" fmla="*/ 544830 h 671684"/>
                  <a:gd name="connsiteX13" fmla="*/ 0 w 1627299"/>
                  <a:gd name="connsiteY13" fmla="*/ 598170 h 671684"/>
                  <a:gd name="connsiteX14" fmla="*/ 0 w 1627299"/>
                  <a:gd name="connsiteY14" fmla="*/ 184150 h 671684"/>
                  <a:gd name="connsiteX0" fmla="*/ 0 w 1627299"/>
                  <a:gd name="connsiteY0" fmla="*/ 184150 h 671684"/>
                  <a:gd name="connsiteX1" fmla="*/ 320040 w 1627299"/>
                  <a:gd name="connsiteY1" fmla="*/ 44450 h 671684"/>
                  <a:gd name="connsiteX2" fmla="*/ 721360 w 1627299"/>
                  <a:gd name="connsiteY2" fmla="*/ 0 h 671684"/>
                  <a:gd name="connsiteX3" fmla="*/ 1102360 w 1627299"/>
                  <a:gd name="connsiteY3" fmla="*/ 186690 h 671684"/>
                  <a:gd name="connsiteX4" fmla="*/ 1592580 w 1627299"/>
                  <a:gd name="connsiteY4" fmla="*/ 252730 h 671684"/>
                  <a:gd name="connsiteX5" fmla="*/ 1574800 w 1627299"/>
                  <a:gd name="connsiteY5" fmla="*/ 367030 h 671684"/>
                  <a:gd name="connsiteX6" fmla="*/ 1325880 w 1627299"/>
                  <a:gd name="connsiteY6" fmla="*/ 374650 h 671684"/>
                  <a:gd name="connsiteX7" fmla="*/ 843280 w 1627299"/>
                  <a:gd name="connsiteY7" fmla="*/ 415290 h 671684"/>
                  <a:gd name="connsiteX8" fmla="*/ 850900 w 1627299"/>
                  <a:gd name="connsiteY8" fmla="*/ 438150 h 671684"/>
                  <a:gd name="connsiteX9" fmla="*/ 1426845 w 1627299"/>
                  <a:gd name="connsiteY9" fmla="*/ 402590 h 671684"/>
                  <a:gd name="connsiteX10" fmla="*/ 1101090 w 1627299"/>
                  <a:gd name="connsiteY10" fmla="*/ 668655 h 671684"/>
                  <a:gd name="connsiteX11" fmla="*/ 508000 w 1627299"/>
                  <a:gd name="connsiteY11" fmla="*/ 560070 h 671684"/>
                  <a:gd name="connsiteX12" fmla="*/ 213360 w 1627299"/>
                  <a:gd name="connsiteY12" fmla="*/ 544830 h 671684"/>
                  <a:gd name="connsiteX13" fmla="*/ 0 w 1627299"/>
                  <a:gd name="connsiteY13" fmla="*/ 598170 h 671684"/>
                  <a:gd name="connsiteX14" fmla="*/ 0 w 1627299"/>
                  <a:gd name="connsiteY14" fmla="*/ 184150 h 671684"/>
                  <a:gd name="connsiteX0" fmla="*/ 0 w 1627299"/>
                  <a:gd name="connsiteY0" fmla="*/ 176530 h 664064"/>
                  <a:gd name="connsiteX1" fmla="*/ 320040 w 1627299"/>
                  <a:gd name="connsiteY1" fmla="*/ 36830 h 664064"/>
                  <a:gd name="connsiteX2" fmla="*/ 706120 w 1627299"/>
                  <a:gd name="connsiteY2" fmla="*/ 0 h 664064"/>
                  <a:gd name="connsiteX3" fmla="*/ 1102360 w 1627299"/>
                  <a:gd name="connsiteY3" fmla="*/ 179070 h 664064"/>
                  <a:gd name="connsiteX4" fmla="*/ 1592580 w 1627299"/>
                  <a:gd name="connsiteY4" fmla="*/ 245110 h 664064"/>
                  <a:gd name="connsiteX5" fmla="*/ 1574800 w 1627299"/>
                  <a:gd name="connsiteY5" fmla="*/ 359410 h 664064"/>
                  <a:gd name="connsiteX6" fmla="*/ 1325880 w 1627299"/>
                  <a:gd name="connsiteY6" fmla="*/ 367030 h 664064"/>
                  <a:gd name="connsiteX7" fmla="*/ 843280 w 1627299"/>
                  <a:gd name="connsiteY7" fmla="*/ 407670 h 664064"/>
                  <a:gd name="connsiteX8" fmla="*/ 850900 w 1627299"/>
                  <a:gd name="connsiteY8" fmla="*/ 430530 h 664064"/>
                  <a:gd name="connsiteX9" fmla="*/ 1426845 w 1627299"/>
                  <a:gd name="connsiteY9" fmla="*/ 394970 h 664064"/>
                  <a:gd name="connsiteX10" fmla="*/ 1101090 w 1627299"/>
                  <a:gd name="connsiteY10" fmla="*/ 661035 h 664064"/>
                  <a:gd name="connsiteX11" fmla="*/ 508000 w 1627299"/>
                  <a:gd name="connsiteY11" fmla="*/ 552450 h 664064"/>
                  <a:gd name="connsiteX12" fmla="*/ 213360 w 1627299"/>
                  <a:gd name="connsiteY12" fmla="*/ 537210 h 664064"/>
                  <a:gd name="connsiteX13" fmla="*/ 0 w 1627299"/>
                  <a:gd name="connsiteY13" fmla="*/ 590550 h 664064"/>
                  <a:gd name="connsiteX14" fmla="*/ 0 w 1627299"/>
                  <a:gd name="connsiteY14" fmla="*/ 176530 h 664064"/>
                  <a:gd name="connsiteX0" fmla="*/ 0 w 1627299"/>
                  <a:gd name="connsiteY0" fmla="*/ 176530 h 664064"/>
                  <a:gd name="connsiteX1" fmla="*/ 320040 w 1627299"/>
                  <a:gd name="connsiteY1" fmla="*/ 36830 h 664064"/>
                  <a:gd name="connsiteX2" fmla="*/ 706120 w 1627299"/>
                  <a:gd name="connsiteY2" fmla="*/ 0 h 664064"/>
                  <a:gd name="connsiteX3" fmla="*/ 1102360 w 1627299"/>
                  <a:gd name="connsiteY3" fmla="*/ 179070 h 664064"/>
                  <a:gd name="connsiteX4" fmla="*/ 1592580 w 1627299"/>
                  <a:gd name="connsiteY4" fmla="*/ 245110 h 664064"/>
                  <a:gd name="connsiteX5" fmla="*/ 1574800 w 1627299"/>
                  <a:gd name="connsiteY5" fmla="*/ 359410 h 664064"/>
                  <a:gd name="connsiteX6" fmla="*/ 1325880 w 1627299"/>
                  <a:gd name="connsiteY6" fmla="*/ 367030 h 664064"/>
                  <a:gd name="connsiteX7" fmla="*/ 843280 w 1627299"/>
                  <a:gd name="connsiteY7" fmla="*/ 407670 h 664064"/>
                  <a:gd name="connsiteX8" fmla="*/ 850900 w 1627299"/>
                  <a:gd name="connsiteY8" fmla="*/ 430530 h 664064"/>
                  <a:gd name="connsiteX9" fmla="*/ 1426845 w 1627299"/>
                  <a:gd name="connsiteY9" fmla="*/ 394970 h 664064"/>
                  <a:gd name="connsiteX10" fmla="*/ 1101090 w 1627299"/>
                  <a:gd name="connsiteY10" fmla="*/ 661035 h 664064"/>
                  <a:gd name="connsiteX11" fmla="*/ 508000 w 1627299"/>
                  <a:gd name="connsiteY11" fmla="*/ 552450 h 664064"/>
                  <a:gd name="connsiteX12" fmla="*/ 213360 w 1627299"/>
                  <a:gd name="connsiteY12" fmla="*/ 537210 h 664064"/>
                  <a:gd name="connsiteX13" fmla="*/ 0 w 1627299"/>
                  <a:gd name="connsiteY13" fmla="*/ 590550 h 664064"/>
                  <a:gd name="connsiteX14" fmla="*/ 0 w 1627299"/>
                  <a:gd name="connsiteY14" fmla="*/ 176530 h 664064"/>
                  <a:gd name="connsiteX0" fmla="*/ 0 w 1627299"/>
                  <a:gd name="connsiteY0" fmla="*/ 176530 h 664064"/>
                  <a:gd name="connsiteX1" fmla="*/ 320040 w 1627299"/>
                  <a:gd name="connsiteY1" fmla="*/ 36830 h 664064"/>
                  <a:gd name="connsiteX2" fmla="*/ 706120 w 1627299"/>
                  <a:gd name="connsiteY2" fmla="*/ 0 h 664064"/>
                  <a:gd name="connsiteX3" fmla="*/ 1102360 w 1627299"/>
                  <a:gd name="connsiteY3" fmla="*/ 179070 h 664064"/>
                  <a:gd name="connsiteX4" fmla="*/ 1592580 w 1627299"/>
                  <a:gd name="connsiteY4" fmla="*/ 245110 h 664064"/>
                  <a:gd name="connsiteX5" fmla="*/ 1574800 w 1627299"/>
                  <a:gd name="connsiteY5" fmla="*/ 359410 h 664064"/>
                  <a:gd name="connsiteX6" fmla="*/ 1325880 w 1627299"/>
                  <a:gd name="connsiteY6" fmla="*/ 367030 h 664064"/>
                  <a:gd name="connsiteX7" fmla="*/ 843280 w 1627299"/>
                  <a:gd name="connsiteY7" fmla="*/ 407670 h 664064"/>
                  <a:gd name="connsiteX8" fmla="*/ 850900 w 1627299"/>
                  <a:gd name="connsiteY8" fmla="*/ 430530 h 664064"/>
                  <a:gd name="connsiteX9" fmla="*/ 1426845 w 1627299"/>
                  <a:gd name="connsiteY9" fmla="*/ 394970 h 664064"/>
                  <a:gd name="connsiteX10" fmla="*/ 1101090 w 1627299"/>
                  <a:gd name="connsiteY10" fmla="*/ 661035 h 664064"/>
                  <a:gd name="connsiteX11" fmla="*/ 508000 w 1627299"/>
                  <a:gd name="connsiteY11" fmla="*/ 552450 h 664064"/>
                  <a:gd name="connsiteX12" fmla="*/ 213360 w 1627299"/>
                  <a:gd name="connsiteY12" fmla="*/ 537210 h 664064"/>
                  <a:gd name="connsiteX13" fmla="*/ 0 w 1627299"/>
                  <a:gd name="connsiteY13" fmla="*/ 590550 h 664064"/>
                  <a:gd name="connsiteX14" fmla="*/ 0 w 1627299"/>
                  <a:gd name="connsiteY14" fmla="*/ 176530 h 664064"/>
                  <a:gd name="connsiteX0" fmla="*/ 0 w 1627299"/>
                  <a:gd name="connsiteY0" fmla="*/ 180340 h 667874"/>
                  <a:gd name="connsiteX1" fmla="*/ 320040 w 1627299"/>
                  <a:gd name="connsiteY1" fmla="*/ 40640 h 667874"/>
                  <a:gd name="connsiteX2" fmla="*/ 692785 w 1627299"/>
                  <a:gd name="connsiteY2" fmla="*/ 0 h 667874"/>
                  <a:gd name="connsiteX3" fmla="*/ 1102360 w 1627299"/>
                  <a:gd name="connsiteY3" fmla="*/ 182880 h 667874"/>
                  <a:gd name="connsiteX4" fmla="*/ 1592580 w 1627299"/>
                  <a:gd name="connsiteY4" fmla="*/ 248920 h 667874"/>
                  <a:gd name="connsiteX5" fmla="*/ 1574800 w 1627299"/>
                  <a:gd name="connsiteY5" fmla="*/ 363220 h 667874"/>
                  <a:gd name="connsiteX6" fmla="*/ 1325880 w 1627299"/>
                  <a:gd name="connsiteY6" fmla="*/ 370840 h 667874"/>
                  <a:gd name="connsiteX7" fmla="*/ 843280 w 1627299"/>
                  <a:gd name="connsiteY7" fmla="*/ 411480 h 667874"/>
                  <a:gd name="connsiteX8" fmla="*/ 850900 w 1627299"/>
                  <a:gd name="connsiteY8" fmla="*/ 434340 h 667874"/>
                  <a:gd name="connsiteX9" fmla="*/ 1426845 w 1627299"/>
                  <a:gd name="connsiteY9" fmla="*/ 398780 h 667874"/>
                  <a:gd name="connsiteX10" fmla="*/ 1101090 w 1627299"/>
                  <a:gd name="connsiteY10" fmla="*/ 664845 h 667874"/>
                  <a:gd name="connsiteX11" fmla="*/ 508000 w 1627299"/>
                  <a:gd name="connsiteY11" fmla="*/ 556260 h 667874"/>
                  <a:gd name="connsiteX12" fmla="*/ 213360 w 1627299"/>
                  <a:gd name="connsiteY12" fmla="*/ 541020 h 667874"/>
                  <a:gd name="connsiteX13" fmla="*/ 0 w 1627299"/>
                  <a:gd name="connsiteY13" fmla="*/ 594360 h 667874"/>
                  <a:gd name="connsiteX14" fmla="*/ 0 w 1627299"/>
                  <a:gd name="connsiteY14" fmla="*/ 180340 h 667874"/>
                  <a:gd name="connsiteX0" fmla="*/ 0 w 1627299"/>
                  <a:gd name="connsiteY0" fmla="*/ 180340 h 667874"/>
                  <a:gd name="connsiteX1" fmla="*/ 320040 w 1627299"/>
                  <a:gd name="connsiteY1" fmla="*/ 40640 h 667874"/>
                  <a:gd name="connsiteX2" fmla="*/ 692785 w 1627299"/>
                  <a:gd name="connsiteY2" fmla="*/ 0 h 667874"/>
                  <a:gd name="connsiteX3" fmla="*/ 1102360 w 1627299"/>
                  <a:gd name="connsiteY3" fmla="*/ 182880 h 667874"/>
                  <a:gd name="connsiteX4" fmla="*/ 1592580 w 1627299"/>
                  <a:gd name="connsiteY4" fmla="*/ 248920 h 667874"/>
                  <a:gd name="connsiteX5" fmla="*/ 1574800 w 1627299"/>
                  <a:gd name="connsiteY5" fmla="*/ 363220 h 667874"/>
                  <a:gd name="connsiteX6" fmla="*/ 1325880 w 1627299"/>
                  <a:gd name="connsiteY6" fmla="*/ 370840 h 667874"/>
                  <a:gd name="connsiteX7" fmla="*/ 843280 w 1627299"/>
                  <a:gd name="connsiteY7" fmla="*/ 411480 h 667874"/>
                  <a:gd name="connsiteX8" fmla="*/ 845185 w 1627299"/>
                  <a:gd name="connsiteY8" fmla="*/ 430530 h 667874"/>
                  <a:gd name="connsiteX9" fmla="*/ 1426845 w 1627299"/>
                  <a:gd name="connsiteY9" fmla="*/ 398780 h 667874"/>
                  <a:gd name="connsiteX10" fmla="*/ 1101090 w 1627299"/>
                  <a:gd name="connsiteY10" fmla="*/ 664845 h 667874"/>
                  <a:gd name="connsiteX11" fmla="*/ 508000 w 1627299"/>
                  <a:gd name="connsiteY11" fmla="*/ 556260 h 667874"/>
                  <a:gd name="connsiteX12" fmla="*/ 213360 w 1627299"/>
                  <a:gd name="connsiteY12" fmla="*/ 541020 h 667874"/>
                  <a:gd name="connsiteX13" fmla="*/ 0 w 1627299"/>
                  <a:gd name="connsiteY13" fmla="*/ 594360 h 667874"/>
                  <a:gd name="connsiteX14" fmla="*/ 0 w 1627299"/>
                  <a:gd name="connsiteY14" fmla="*/ 180340 h 667874"/>
                  <a:gd name="connsiteX0" fmla="*/ 0 w 1627299"/>
                  <a:gd name="connsiteY0" fmla="*/ 180340 h 667874"/>
                  <a:gd name="connsiteX1" fmla="*/ 320040 w 1627299"/>
                  <a:gd name="connsiteY1" fmla="*/ 40640 h 667874"/>
                  <a:gd name="connsiteX2" fmla="*/ 692785 w 1627299"/>
                  <a:gd name="connsiteY2" fmla="*/ 0 h 667874"/>
                  <a:gd name="connsiteX3" fmla="*/ 1102360 w 1627299"/>
                  <a:gd name="connsiteY3" fmla="*/ 182880 h 667874"/>
                  <a:gd name="connsiteX4" fmla="*/ 1592580 w 1627299"/>
                  <a:gd name="connsiteY4" fmla="*/ 248920 h 667874"/>
                  <a:gd name="connsiteX5" fmla="*/ 1574800 w 1627299"/>
                  <a:gd name="connsiteY5" fmla="*/ 363220 h 667874"/>
                  <a:gd name="connsiteX6" fmla="*/ 1325880 w 1627299"/>
                  <a:gd name="connsiteY6" fmla="*/ 370840 h 667874"/>
                  <a:gd name="connsiteX7" fmla="*/ 843280 w 1627299"/>
                  <a:gd name="connsiteY7" fmla="*/ 411480 h 667874"/>
                  <a:gd name="connsiteX8" fmla="*/ 847090 w 1627299"/>
                  <a:gd name="connsiteY8" fmla="*/ 434340 h 667874"/>
                  <a:gd name="connsiteX9" fmla="*/ 1426845 w 1627299"/>
                  <a:gd name="connsiteY9" fmla="*/ 398780 h 667874"/>
                  <a:gd name="connsiteX10" fmla="*/ 1101090 w 1627299"/>
                  <a:gd name="connsiteY10" fmla="*/ 664845 h 667874"/>
                  <a:gd name="connsiteX11" fmla="*/ 508000 w 1627299"/>
                  <a:gd name="connsiteY11" fmla="*/ 556260 h 667874"/>
                  <a:gd name="connsiteX12" fmla="*/ 213360 w 1627299"/>
                  <a:gd name="connsiteY12" fmla="*/ 541020 h 667874"/>
                  <a:gd name="connsiteX13" fmla="*/ 0 w 1627299"/>
                  <a:gd name="connsiteY13" fmla="*/ 594360 h 667874"/>
                  <a:gd name="connsiteX14" fmla="*/ 0 w 1627299"/>
                  <a:gd name="connsiteY14" fmla="*/ 180340 h 667874"/>
                  <a:gd name="connsiteX0" fmla="*/ 0 w 1627299"/>
                  <a:gd name="connsiteY0" fmla="*/ 180340 h 667874"/>
                  <a:gd name="connsiteX1" fmla="*/ 320040 w 1627299"/>
                  <a:gd name="connsiteY1" fmla="*/ 40640 h 667874"/>
                  <a:gd name="connsiteX2" fmla="*/ 692785 w 1627299"/>
                  <a:gd name="connsiteY2" fmla="*/ 0 h 667874"/>
                  <a:gd name="connsiteX3" fmla="*/ 1102360 w 1627299"/>
                  <a:gd name="connsiteY3" fmla="*/ 182880 h 667874"/>
                  <a:gd name="connsiteX4" fmla="*/ 1592580 w 1627299"/>
                  <a:gd name="connsiteY4" fmla="*/ 248920 h 667874"/>
                  <a:gd name="connsiteX5" fmla="*/ 1574800 w 1627299"/>
                  <a:gd name="connsiteY5" fmla="*/ 363220 h 667874"/>
                  <a:gd name="connsiteX6" fmla="*/ 1325880 w 1627299"/>
                  <a:gd name="connsiteY6" fmla="*/ 370840 h 667874"/>
                  <a:gd name="connsiteX7" fmla="*/ 843280 w 1627299"/>
                  <a:gd name="connsiteY7" fmla="*/ 411480 h 667874"/>
                  <a:gd name="connsiteX8" fmla="*/ 847090 w 1627299"/>
                  <a:gd name="connsiteY8" fmla="*/ 434340 h 667874"/>
                  <a:gd name="connsiteX9" fmla="*/ 1426845 w 1627299"/>
                  <a:gd name="connsiteY9" fmla="*/ 398780 h 667874"/>
                  <a:gd name="connsiteX10" fmla="*/ 1101090 w 1627299"/>
                  <a:gd name="connsiteY10" fmla="*/ 664845 h 667874"/>
                  <a:gd name="connsiteX11" fmla="*/ 508000 w 1627299"/>
                  <a:gd name="connsiteY11" fmla="*/ 556260 h 667874"/>
                  <a:gd name="connsiteX12" fmla="*/ 213360 w 1627299"/>
                  <a:gd name="connsiteY12" fmla="*/ 541020 h 667874"/>
                  <a:gd name="connsiteX13" fmla="*/ 0 w 1627299"/>
                  <a:gd name="connsiteY13" fmla="*/ 594360 h 667874"/>
                  <a:gd name="connsiteX14" fmla="*/ 0 w 1627299"/>
                  <a:gd name="connsiteY14" fmla="*/ 180340 h 66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7299" h="667874">
                    <a:moveTo>
                      <a:pt x="0" y="180340"/>
                    </a:moveTo>
                    <a:cubicBezTo>
                      <a:pt x="106680" y="133773"/>
                      <a:pt x="180340" y="49107"/>
                      <a:pt x="320040" y="40640"/>
                    </a:cubicBezTo>
                    <a:cubicBezTo>
                      <a:pt x="450427" y="44027"/>
                      <a:pt x="502708" y="41063"/>
                      <a:pt x="692785" y="0"/>
                    </a:cubicBezTo>
                    <a:cubicBezTo>
                      <a:pt x="885613" y="4233"/>
                      <a:pt x="905087" y="120227"/>
                      <a:pt x="1102360" y="182880"/>
                    </a:cubicBezTo>
                    <a:cubicBezTo>
                      <a:pt x="1208193" y="208280"/>
                      <a:pt x="1476587" y="167640"/>
                      <a:pt x="1592580" y="248920"/>
                    </a:cubicBezTo>
                    <a:cubicBezTo>
                      <a:pt x="1670473" y="300355"/>
                      <a:pt x="1595967" y="349885"/>
                      <a:pt x="1574800" y="363220"/>
                    </a:cubicBezTo>
                    <a:cubicBezTo>
                      <a:pt x="1488017" y="388620"/>
                      <a:pt x="1466003" y="393065"/>
                      <a:pt x="1325880" y="370840"/>
                    </a:cubicBezTo>
                    <a:cubicBezTo>
                      <a:pt x="951653" y="331047"/>
                      <a:pt x="954617" y="386503"/>
                      <a:pt x="843280" y="411480"/>
                    </a:cubicBezTo>
                    <a:lnTo>
                      <a:pt x="847090" y="434340"/>
                    </a:lnTo>
                    <a:cubicBezTo>
                      <a:pt x="1035897" y="323427"/>
                      <a:pt x="1232323" y="372533"/>
                      <a:pt x="1426845" y="398780"/>
                    </a:cubicBezTo>
                    <a:cubicBezTo>
                      <a:pt x="1358265" y="498898"/>
                      <a:pt x="1167765" y="661882"/>
                      <a:pt x="1101090" y="664845"/>
                    </a:cubicBezTo>
                    <a:cubicBezTo>
                      <a:pt x="888153" y="685800"/>
                      <a:pt x="705697" y="592455"/>
                      <a:pt x="508000" y="556260"/>
                    </a:cubicBezTo>
                    <a:cubicBezTo>
                      <a:pt x="383117" y="514985"/>
                      <a:pt x="311573" y="546100"/>
                      <a:pt x="213360" y="541020"/>
                    </a:cubicBezTo>
                    <a:lnTo>
                      <a:pt x="0" y="594360"/>
                    </a:lnTo>
                    <a:cubicBezTo>
                      <a:pt x="847" y="457200"/>
                      <a:pt x="1693" y="320040"/>
                      <a:pt x="0" y="18034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5" name="Freeform 4"/>
              <p:cNvSpPr/>
              <p:nvPr/>
            </p:nvSpPr>
            <p:spPr>
              <a:xfrm>
                <a:off x="2581275" y="3743222"/>
                <a:ext cx="411480" cy="242038"/>
              </a:xfrm>
              <a:custGeom>
                <a:avLst/>
                <a:gdLst>
                  <a:gd name="connsiteX0" fmla="*/ 0 w 388620"/>
                  <a:gd name="connsiteY0" fmla="*/ 243840 h 266700"/>
                  <a:gd name="connsiteX1" fmla="*/ 274320 w 388620"/>
                  <a:gd name="connsiteY1" fmla="*/ 22860 h 266700"/>
                  <a:gd name="connsiteX2" fmla="*/ 388620 w 388620"/>
                  <a:gd name="connsiteY2" fmla="*/ 0 h 266700"/>
                  <a:gd name="connsiteX3" fmla="*/ 76200 w 388620"/>
                  <a:gd name="connsiteY3" fmla="*/ 266700 h 266700"/>
                  <a:gd name="connsiteX4" fmla="*/ 0 w 388620"/>
                  <a:gd name="connsiteY4" fmla="*/ 243840 h 266700"/>
                  <a:gd name="connsiteX0" fmla="*/ 0 w 407670"/>
                  <a:gd name="connsiteY0" fmla="*/ 228600 h 251460"/>
                  <a:gd name="connsiteX1" fmla="*/ 274320 w 407670"/>
                  <a:gd name="connsiteY1" fmla="*/ 7620 h 251460"/>
                  <a:gd name="connsiteX2" fmla="*/ 407670 w 407670"/>
                  <a:gd name="connsiteY2" fmla="*/ 0 h 251460"/>
                  <a:gd name="connsiteX3" fmla="*/ 76200 w 407670"/>
                  <a:gd name="connsiteY3" fmla="*/ 251460 h 251460"/>
                  <a:gd name="connsiteX4" fmla="*/ 0 w 407670"/>
                  <a:gd name="connsiteY4" fmla="*/ 228600 h 251460"/>
                  <a:gd name="connsiteX0" fmla="*/ 0 w 407670"/>
                  <a:gd name="connsiteY0" fmla="*/ 234765 h 257625"/>
                  <a:gd name="connsiteX1" fmla="*/ 274320 w 407670"/>
                  <a:gd name="connsiteY1" fmla="*/ 13785 h 257625"/>
                  <a:gd name="connsiteX2" fmla="*/ 407670 w 407670"/>
                  <a:gd name="connsiteY2" fmla="*/ 6165 h 257625"/>
                  <a:gd name="connsiteX3" fmla="*/ 76200 w 407670"/>
                  <a:gd name="connsiteY3" fmla="*/ 257625 h 257625"/>
                  <a:gd name="connsiteX4" fmla="*/ 0 w 407670"/>
                  <a:gd name="connsiteY4" fmla="*/ 234765 h 257625"/>
                  <a:gd name="connsiteX0" fmla="*/ 0 w 407670"/>
                  <a:gd name="connsiteY0" fmla="*/ 232147 h 255007"/>
                  <a:gd name="connsiteX1" fmla="*/ 274320 w 407670"/>
                  <a:gd name="connsiteY1" fmla="*/ 35932 h 255007"/>
                  <a:gd name="connsiteX2" fmla="*/ 407670 w 407670"/>
                  <a:gd name="connsiteY2" fmla="*/ 3547 h 255007"/>
                  <a:gd name="connsiteX3" fmla="*/ 76200 w 407670"/>
                  <a:gd name="connsiteY3" fmla="*/ 255007 h 255007"/>
                  <a:gd name="connsiteX4" fmla="*/ 0 w 407670"/>
                  <a:gd name="connsiteY4" fmla="*/ 232147 h 255007"/>
                  <a:gd name="connsiteX0" fmla="*/ 0 w 407670"/>
                  <a:gd name="connsiteY0" fmla="*/ 231269 h 254129"/>
                  <a:gd name="connsiteX1" fmla="*/ 228600 w 407670"/>
                  <a:gd name="connsiteY1" fmla="*/ 54104 h 254129"/>
                  <a:gd name="connsiteX2" fmla="*/ 407670 w 407670"/>
                  <a:gd name="connsiteY2" fmla="*/ 2669 h 254129"/>
                  <a:gd name="connsiteX3" fmla="*/ 76200 w 407670"/>
                  <a:gd name="connsiteY3" fmla="*/ 254129 h 254129"/>
                  <a:gd name="connsiteX4" fmla="*/ 0 w 407670"/>
                  <a:gd name="connsiteY4" fmla="*/ 231269 h 254129"/>
                  <a:gd name="connsiteX0" fmla="*/ 0 w 407670"/>
                  <a:gd name="connsiteY0" fmla="*/ 233685 h 256545"/>
                  <a:gd name="connsiteX1" fmla="*/ 228600 w 407670"/>
                  <a:gd name="connsiteY1" fmla="*/ 56520 h 256545"/>
                  <a:gd name="connsiteX2" fmla="*/ 407670 w 407670"/>
                  <a:gd name="connsiteY2" fmla="*/ 5085 h 256545"/>
                  <a:gd name="connsiteX3" fmla="*/ 76200 w 407670"/>
                  <a:gd name="connsiteY3" fmla="*/ 256545 h 256545"/>
                  <a:gd name="connsiteX4" fmla="*/ 0 w 407670"/>
                  <a:gd name="connsiteY4" fmla="*/ 233685 h 256545"/>
                  <a:gd name="connsiteX0" fmla="*/ 0 w 407670"/>
                  <a:gd name="connsiteY0" fmla="*/ 233685 h 241305"/>
                  <a:gd name="connsiteX1" fmla="*/ 228600 w 407670"/>
                  <a:gd name="connsiteY1" fmla="*/ 56520 h 241305"/>
                  <a:gd name="connsiteX2" fmla="*/ 407670 w 407670"/>
                  <a:gd name="connsiteY2" fmla="*/ 5085 h 241305"/>
                  <a:gd name="connsiteX3" fmla="*/ 95250 w 407670"/>
                  <a:gd name="connsiteY3" fmla="*/ 241305 h 241305"/>
                  <a:gd name="connsiteX4" fmla="*/ 0 w 407670"/>
                  <a:gd name="connsiteY4" fmla="*/ 233685 h 241305"/>
                  <a:gd name="connsiteX0" fmla="*/ 0 w 409575"/>
                  <a:gd name="connsiteY0" fmla="*/ 247020 h 247020"/>
                  <a:gd name="connsiteX1" fmla="*/ 230505 w 409575"/>
                  <a:gd name="connsiteY1" fmla="*/ 56520 h 247020"/>
                  <a:gd name="connsiteX2" fmla="*/ 409575 w 409575"/>
                  <a:gd name="connsiteY2" fmla="*/ 5085 h 247020"/>
                  <a:gd name="connsiteX3" fmla="*/ 97155 w 409575"/>
                  <a:gd name="connsiteY3" fmla="*/ 241305 h 247020"/>
                  <a:gd name="connsiteX4" fmla="*/ 0 w 409575"/>
                  <a:gd name="connsiteY4" fmla="*/ 247020 h 247020"/>
                  <a:gd name="connsiteX0" fmla="*/ 0 w 409575"/>
                  <a:gd name="connsiteY0" fmla="*/ 247020 h 247020"/>
                  <a:gd name="connsiteX1" fmla="*/ 230505 w 409575"/>
                  <a:gd name="connsiteY1" fmla="*/ 56520 h 247020"/>
                  <a:gd name="connsiteX2" fmla="*/ 409575 w 409575"/>
                  <a:gd name="connsiteY2" fmla="*/ 5085 h 247020"/>
                  <a:gd name="connsiteX3" fmla="*/ 97155 w 409575"/>
                  <a:gd name="connsiteY3" fmla="*/ 241305 h 247020"/>
                  <a:gd name="connsiteX4" fmla="*/ 0 w 409575"/>
                  <a:gd name="connsiteY4" fmla="*/ 247020 h 247020"/>
                  <a:gd name="connsiteX0" fmla="*/ 0 w 409575"/>
                  <a:gd name="connsiteY0" fmla="*/ 247020 h 247020"/>
                  <a:gd name="connsiteX1" fmla="*/ 230505 w 409575"/>
                  <a:gd name="connsiteY1" fmla="*/ 56520 h 247020"/>
                  <a:gd name="connsiteX2" fmla="*/ 409575 w 409575"/>
                  <a:gd name="connsiteY2" fmla="*/ 5085 h 247020"/>
                  <a:gd name="connsiteX3" fmla="*/ 97155 w 409575"/>
                  <a:gd name="connsiteY3" fmla="*/ 241305 h 247020"/>
                  <a:gd name="connsiteX4" fmla="*/ 0 w 409575"/>
                  <a:gd name="connsiteY4" fmla="*/ 247020 h 247020"/>
                  <a:gd name="connsiteX0" fmla="*/ 0 w 411480"/>
                  <a:gd name="connsiteY0" fmla="*/ 242038 h 242038"/>
                  <a:gd name="connsiteX1" fmla="*/ 230505 w 411480"/>
                  <a:gd name="connsiteY1" fmla="*/ 51538 h 242038"/>
                  <a:gd name="connsiteX2" fmla="*/ 411480 w 411480"/>
                  <a:gd name="connsiteY2" fmla="*/ 5818 h 242038"/>
                  <a:gd name="connsiteX3" fmla="*/ 97155 w 411480"/>
                  <a:gd name="connsiteY3" fmla="*/ 236323 h 242038"/>
                  <a:gd name="connsiteX4" fmla="*/ 0 w 411480"/>
                  <a:gd name="connsiteY4" fmla="*/ 242038 h 242038"/>
                  <a:gd name="connsiteX0" fmla="*/ 0 w 411480"/>
                  <a:gd name="connsiteY0" fmla="*/ 242038 h 242038"/>
                  <a:gd name="connsiteX1" fmla="*/ 230505 w 411480"/>
                  <a:gd name="connsiteY1" fmla="*/ 51538 h 242038"/>
                  <a:gd name="connsiteX2" fmla="*/ 411480 w 411480"/>
                  <a:gd name="connsiteY2" fmla="*/ 5818 h 242038"/>
                  <a:gd name="connsiteX3" fmla="*/ 97155 w 411480"/>
                  <a:gd name="connsiteY3" fmla="*/ 236323 h 242038"/>
                  <a:gd name="connsiteX4" fmla="*/ 0 w 411480"/>
                  <a:gd name="connsiteY4" fmla="*/ 242038 h 242038"/>
                  <a:gd name="connsiteX0" fmla="*/ 0 w 411480"/>
                  <a:gd name="connsiteY0" fmla="*/ 242038 h 242038"/>
                  <a:gd name="connsiteX1" fmla="*/ 230505 w 411480"/>
                  <a:gd name="connsiteY1" fmla="*/ 51538 h 242038"/>
                  <a:gd name="connsiteX2" fmla="*/ 411480 w 411480"/>
                  <a:gd name="connsiteY2" fmla="*/ 5818 h 242038"/>
                  <a:gd name="connsiteX3" fmla="*/ 97155 w 411480"/>
                  <a:gd name="connsiteY3" fmla="*/ 236323 h 242038"/>
                  <a:gd name="connsiteX4" fmla="*/ 0 w 411480"/>
                  <a:gd name="connsiteY4" fmla="*/ 242038 h 242038"/>
                  <a:gd name="connsiteX0" fmla="*/ 0 w 411480"/>
                  <a:gd name="connsiteY0" fmla="*/ 242038 h 242038"/>
                  <a:gd name="connsiteX1" fmla="*/ 230505 w 411480"/>
                  <a:gd name="connsiteY1" fmla="*/ 51538 h 242038"/>
                  <a:gd name="connsiteX2" fmla="*/ 411480 w 411480"/>
                  <a:gd name="connsiteY2" fmla="*/ 5818 h 242038"/>
                  <a:gd name="connsiteX3" fmla="*/ 97155 w 411480"/>
                  <a:gd name="connsiteY3" fmla="*/ 236323 h 242038"/>
                  <a:gd name="connsiteX4" fmla="*/ 0 w 411480"/>
                  <a:gd name="connsiteY4" fmla="*/ 242038 h 24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242038">
                    <a:moveTo>
                      <a:pt x="0" y="242038"/>
                    </a:moveTo>
                    <a:cubicBezTo>
                      <a:pt x="92075" y="191873"/>
                      <a:pt x="153670" y="115038"/>
                      <a:pt x="230505" y="51538"/>
                    </a:cubicBezTo>
                    <a:cubicBezTo>
                      <a:pt x="288290" y="8993"/>
                      <a:pt x="359410" y="-10692"/>
                      <a:pt x="411480" y="5818"/>
                    </a:cubicBezTo>
                    <a:cubicBezTo>
                      <a:pt x="269240" y="116943"/>
                      <a:pt x="151765" y="174728"/>
                      <a:pt x="97155" y="236323"/>
                    </a:cubicBezTo>
                    <a:lnTo>
                      <a:pt x="0" y="24203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6" name="Freeform 5"/>
              <p:cNvSpPr/>
              <p:nvPr/>
            </p:nvSpPr>
            <p:spPr>
              <a:xfrm>
                <a:off x="2766060" y="3802564"/>
                <a:ext cx="419100" cy="270326"/>
              </a:xfrm>
              <a:custGeom>
                <a:avLst/>
                <a:gdLst>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28575 h 260985"/>
                  <a:gd name="connsiteX1" fmla="*/ 278130 w 415290"/>
                  <a:gd name="connsiteY1" fmla="*/ 0 h 260985"/>
                  <a:gd name="connsiteX2" fmla="*/ 121920 w 415290"/>
                  <a:gd name="connsiteY2" fmla="*/ 99060 h 260985"/>
                  <a:gd name="connsiteX3" fmla="*/ 0 w 415290"/>
                  <a:gd name="connsiteY3" fmla="*/ 165735 h 260985"/>
                  <a:gd name="connsiteX4" fmla="*/ 154305 w 415290"/>
                  <a:gd name="connsiteY4" fmla="*/ 260985 h 260985"/>
                  <a:gd name="connsiteX5" fmla="*/ 415290 w 415290"/>
                  <a:gd name="connsiteY5" fmla="*/ 28575 h 260985"/>
                  <a:gd name="connsiteX0" fmla="*/ 415290 w 415290"/>
                  <a:gd name="connsiteY0" fmla="*/ 37592 h 270002"/>
                  <a:gd name="connsiteX1" fmla="*/ 278130 w 415290"/>
                  <a:gd name="connsiteY1" fmla="*/ 9017 h 270002"/>
                  <a:gd name="connsiteX2" fmla="*/ 121920 w 415290"/>
                  <a:gd name="connsiteY2" fmla="*/ 108077 h 270002"/>
                  <a:gd name="connsiteX3" fmla="*/ 0 w 415290"/>
                  <a:gd name="connsiteY3" fmla="*/ 174752 h 270002"/>
                  <a:gd name="connsiteX4" fmla="*/ 154305 w 415290"/>
                  <a:gd name="connsiteY4" fmla="*/ 270002 h 270002"/>
                  <a:gd name="connsiteX5" fmla="*/ 415290 w 415290"/>
                  <a:gd name="connsiteY5" fmla="*/ 37592 h 270002"/>
                  <a:gd name="connsiteX0" fmla="*/ 415290 w 415290"/>
                  <a:gd name="connsiteY0" fmla="*/ 38314 h 270724"/>
                  <a:gd name="connsiteX1" fmla="*/ 278130 w 415290"/>
                  <a:gd name="connsiteY1" fmla="*/ 9739 h 270724"/>
                  <a:gd name="connsiteX2" fmla="*/ 121920 w 415290"/>
                  <a:gd name="connsiteY2" fmla="*/ 108799 h 270724"/>
                  <a:gd name="connsiteX3" fmla="*/ 0 w 415290"/>
                  <a:gd name="connsiteY3" fmla="*/ 175474 h 270724"/>
                  <a:gd name="connsiteX4" fmla="*/ 154305 w 415290"/>
                  <a:gd name="connsiteY4" fmla="*/ 270724 h 270724"/>
                  <a:gd name="connsiteX5" fmla="*/ 415290 w 415290"/>
                  <a:gd name="connsiteY5" fmla="*/ 38314 h 270724"/>
                  <a:gd name="connsiteX0" fmla="*/ 415290 w 415290"/>
                  <a:gd name="connsiteY0" fmla="*/ 38314 h 270724"/>
                  <a:gd name="connsiteX1" fmla="*/ 278130 w 415290"/>
                  <a:gd name="connsiteY1" fmla="*/ 9739 h 270724"/>
                  <a:gd name="connsiteX2" fmla="*/ 121920 w 415290"/>
                  <a:gd name="connsiteY2" fmla="*/ 108799 h 270724"/>
                  <a:gd name="connsiteX3" fmla="*/ 0 w 415290"/>
                  <a:gd name="connsiteY3" fmla="*/ 175474 h 270724"/>
                  <a:gd name="connsiteX4" fmla="*/ 154305 w 415290"/>
                  <a:gd name="connsiteY4" fmla="*/ 270724 h 270724"/>
                  <a:gd name="connsiteX5" fmla="*/ 415290 w 415290"/>
                  <a:gd name="connsiteY5" fmla="*/ 38314 h 270724"/>
                  <a:gd name="connsiteX0" fmla="*/ 415290 w 415290"/>
                  <a:gd name="connsiteY0" fmla="*/ 38314 h 270724"/>
                  <a:gd name="connsiteX1" fmla="*/ 278130 w 415290"/>
                  <a:gd name="connsiteY1" fmla="*/ 9739 h 270724"/>
                  <a:gd name="connsiteX2" fmla="*/ 121920 w 415290"/>
                  <a:gd name="connsiteY2" fmla="*/ 108799 h 270724"/>
                  <a:gd name="connsiteX3" fmla="*/ 0 w 415290"/>
                  <a:gd name="connsiteY3" fmla="*/ 175474 h 270724"/>
                  <a:gd name="connsiteX4" fmla="*/ 154305 w 415290"/>
                  <a:gd name="connsiteY4" fmla="*/ 270724 h 270724"/>
                  <a:gd name="connsiteX5" fmla="*/ 415290 w 415290"/>
                  <a:gd name="connsiteY5" fmla="*/ 38314 h 270724"/>
                  <a:gd name="connsiteX0" fmla="*/ 417195 w 417195"/>
                  <a:gd name="connsiteY0" fmla="*/ 48286 h 269266"/>
                  <a:gd name="connsiteX1" fmla="*/ 278130 w 417195"/>
                  <a:gd name="connsiteY1" fmla="*/ 8281 h 269266"/>
                  <a:gd name="connsiteX2" fmla="*/ 121920 w 417195"/>
                  <a:gd name="connsiteY2" fmla="*/ 107341 h 269266"/>
                  <a:gd name="connsiteX3" fmla="*/ 0 w 417195"/>
                  <a:gd name="connsiteY3" fmla="*/ 174016 h 269266"/>
                  <a:gd name="connsiteX4" fmla="*/ 154305 w 417195"/>
                  <a:gd name="connsiteY4" fmla="*/ 269266 h 269266"/>
                  <a:gd name="connsiteX5" fmla="*/ 417195 w 417195"/>
                  <a:gd name="connsiteY5" fmla="*/ 48286 h 269266"/>
                  <a:gd name="connsiteX0" fmla="*/ 417195 w 417195"/>
                  <a:gd name="connsiteY0" fmla="*/ 49346 h 270326"/>
                  <a:gd name="connsiteX1" fmla="*/ 278130 w 417195"/>
                  <a:gd name="connsiteY1" fmla="*/ 9341 h 270326"/>
                  <a:gd name="connsiteX2" fmla="*/ 121920 w 417195"/>
                  <a:gd name="connsiteY2" fmla="*/ 108401 h 270326"/>
                  <a:gd name="connsiteX3" fmla="*/ 0 w 417195"/>
                  <a:gd name="connsiteY3" fmla="*/ 175076 h 270326"/>
                  <a:gd name="connsiteX4" fmla="*/ 154305 w 417195"/>
                  <a:gd name="connsiteY4" fmla="*/ 270326 h 270326"/>
                  <a:gd name="connsiteX5" fmla="*/ 417195 w 417195"/>
                  <a:gd name="connsiteY5" fmla="*/ 49346 h 270326"/>
                  <a:gd name="connsiteX0" fmla="*/ 419100 w 419100"/>
                  <a:gd name="connsiteY0" fmla="*/ 49346 h 270326"/>
                  <a:gd name="connsiteX1" fmla="*/ 280035 w 419100"/>
                  <a:gd name="connsiteY1" fmla="*/ 9341 h 270326"/>
                  <a:gd name="connsiteX2" fmla="*/ 123825 w 419100"/>
                  <a:gd name="connsiteY2" fmla="*/ 108401 h 270326"/>
                  <a:gd name="connsiteX3" fmla="*/ 0 w 419100"/>
                  <a:gd name="connsiteY3" fmla="*/ 186506 h 270326"/>
                  <a:gd name="connsiteX4" fmla="*/ 156210 w 419100"/>
                  <a:gd name="connsiteY4" fmla="*/ 270326 h 270326"/>
                  <a:gd name="connsiteX5" fmla="*/ 419100 w 419100"/>
                  <a:gd name="connsiteY5" fmla="*/ 49346 h 270326"/>
                  <a:gd name="connsiteX0" fmla="*/ 419100 w 419100"/>
                  <a:gd name="connsiteY0" fmla="*/ 49346 h 270326"/>
                  <a:gd name="connsiteX1" fmla="*/ 280035 w 419100"/>
                  <a:gd name="connsiteY1" fmla="*/ 9341 h 270326"/>
                  <a:gd name="connsiteX2" fmla="*/ 123825 w 419100"/>
                  <a:gd name="connsiteY2" fmla="*/ 108401 h 270326"/>
                  <a:gd name="connsiteX3" fmla="*/ 0 w 419100"/>
                  <a:gd name="connsiteY3" fmla="*/ 186506 h 270326"/>
                  <a:gd name="connsiteX4" fmla="*/ 156210 w 419100"/>
                  <a:gd name="connsiteY4" fmla="*/ 270326 h 270326"/>
                  <a:gd name="connsiteX5" fmla="*/ 419100 w 419100"/>
                  <a:gd name="connsiteY5" fmla="*/ 49346 h 270326"/>
                  <a:gd name="connsiteX0" fmla="*/ 419100 w 419100"/>
                  <a:gd name="connsiteY0" fmla="*/ 49346 h 270326"/>
                  <a:gd name="connsiteX1" fmla="*/ 280035 w 419100"/>
                  <a:gd name="connsiteY1" fmla="*/ 9341 h 270326"/>
                  <a:gd name="connsiteX2" fmla="*/ 123825 w 419100"/>
                  <a:gd name="connsiteY2" fmla="*/ 108401 h 270326"/>
                  <a:gd name="connsiteX3" fmla="*/ 0 w 419100"/>
                  <a:gd name="connsiteY3" fmla="*/ 186506 h 270326"/>
                  <a:gd name="connsiteX4" fmla="*/ 156210 w 419100"/>
                  <a:gd name="connsiteY4" fmla="*/ 270326 h 270326"/>
                  <a:gd name="connsiteX5" fmla="*/ 419100 w 419100"/>
                  <a:gd name="connsiteY5" fmla="*/ 49346 h 270326"/>
                  <a:gd name="connsiteX0" fmla="*/ 419100 w 419100"/>
                  <a:gd name="connsiteY0" fmla="*/ 49346 h 270326"/>
                  <a:gd name="connsiteX1" fmla="*/ 280035 w 419100"/>
                  <a:gd name="connsiteY1" fmla="*/ 9341 h 270326"/>
                  <a:gd name="connsiteX2" fmla="*/ 123825 w 419100"/>
                  <a:gd name="connsiteY2" fmla="*/ 108401 h 270326"/>
                  <a:gd name="connsiteX3" fmla="*/ 0 w 419100"/>
                  <a:gd name="connsiteY3" fmla="*/ 186506 h 270326"/>
                  <a:gd name="connsiteX4" fmla="*/ 156210 w 419100"/>
                  <a:gd name="connsiteY4" fmla="*/ 270326 h 270326"/>
                  <a:gd name="connsiteX5" fmla="*/ 419100 w 419100"/>
                  <a:gd name="connsiteY5" fmla="*/ 49346 h 27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0" h="270326">
                    <a:moveTo>
                      <a:pt x="419100" y="49346"/>
                    </a:moveTo>
                    <a:cubicBezTo>
                      <a:pt x="405765" y="24581"/>
                      <a:pt x="369570" y="-19234"/>
                      <a:pt x="280035" y="9341"/>
                    </a:cubicBezTo>
                    <a:cubicBezTo>
                      <a:pt x="226060" y="21406"/>
                      <a:pt x="175895" y="75381"/>
                      <a:pt x="123825" y="108401"/>
                    </a:cubicBezTo>
                    <a:cubicBezTo>
                      <a:pt x="82550" y="134436"/>
                      <a:pt x="29845" y="147136"/>
                      <a:pt x="0" y="186506"/>
                    </a:cubicBezTo>
                    <a:cubicBezTo>
                      <a:pt x="55245" y="191586"/>
                      <a:pt x="106680" y="204286"/>
                      <a:pt x="156210" y="270326"/>
                    </a:cubicBezTo>
                    <a:cubicBezTo>
                      <a:pt x="243205" y="192856"/>
                      <a:pt x="349250" y="138246"/>
                      <a:pt x="419100" y="493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sp>
            <p:nvSpPr>
              <p:cNvPr id="7" name="Freeform 6"/>
              <p:cNvSpPr/>
              <p:nvPr/>
            </p:nvSpPr>
            <p:spPr>
              <a:xfrm>
                <a:off x="2701291" y="3743731"/>
                <a:ext cx="436248" cy="243434"/>
              </a:xfrm>
              <a:custGeom>
                <a:avLst/>
                <a:gdLst>
                  <a:gd name="connsiteX0" fmla="*/ 428625 w 428625"/>
                  <a:gd name="connsiteY0" fmla="*/ 0 h 220980"/>
                  <a:gd name="connsiteX1" fmla="*/ 295275 w 428625"/>
                  <a:gd name="connsiteY1" fmla="*/ 5715 h 220980"/>
                  <a:gd name="connsiteX2" fmla="*/ 139065 w 428625"/>
                  <a:gd name="connsiteY2" fmla="*/ 116205 h 220980"/>
                  <a:gd name="connsiteX3" fmla="*/ 0 w 428625"/>
                  <a:gd name="connsiteY3" fmla="*/ 217170 h 220980"/>
                  <a:gd name="connsiteX4" fmla="*/ 43815 w 428625"/>
                  <a:gd name="connsiteY4" fmla="*/ 220980 h 220980"/>
                  <a:gd name="connsiteX5" fmla="*/ 95250 w 428625"/>
                  <a:gd name="connsiteY5" fmla="*/ 175260 h 220980"/>
                  <a:gd name="connsiteX6" fmla="*/ 260985 w 428625"/>
                  <a:gd name="connsiteY6" fmla="*/ 80010 h 220980"/>
                  <a:gd name="connsiteX7" fmla="*/ 346710 w 428625"/>
                  <a:gd name="connsiteY7" fmla="*/ 28575 h 220980"/>
                  <a:gd name="connsiteX8" fmla="*/ 428625 w 428625"/>
                  <a:gd name="connsiteY8" fmla="*/ 0 h 220980"/>
                  <a:gd name="connsiteX0" fmla="*/ 428625 w 428625"/>
                  <a:gd name="connsiteY0" fmla="*/ 16570 h 237550"/>
                  <a:gd name="connsiteX1" fmla="*/ 295275 w 428625"/>
                  <a:gd name="connsiteY1" fmla="*/ 22285 h 237550"/>
                  <a:gd name="connsiteX2" fmla="*/ 139065 w 428625"/>
                  <a:gd name="connsiteY2" fmla="*/ 132775 h 237550"/>
                  <a:gd name="connsiteX3" fmla="*/ 0 w 428625"/>
                  <a:gd name="connsiteY3" fmla="*/ 233740 h 237550"/>
                  <a:gd name="connsiteX4" fmla="*/ 43815 w 428625"/>
                  <a:gd name="connsiteY4" fmla="*/ 237550 h 237550"/>
                  <a:gd name="connsiteX5" fmla="*/ 95250 w 428625"/>
                  <a:gd name="connsiteY5" fmla="*/ 191830 h 237550"/>
                  <a:gd name="connsiteX6" fmla="*/ 260985 w 428625"/>
                  <a:gd name="connsiteY6" fmla="*/ 96580 h 237550"/>
                  <a:gd name="connsiteX7" fmla="*/ 346710 w 428625"/>
                  <a:gd name="connsiteY7" fmla="*/ 45145 h 237550"/>
                  <a:gd name="connsiteX8" fmla="*/ 428625 w 428625"/>
                  <a:gd name="connsiteY8" fmla="*/ 16570 h 237550"/>
                  <a:gd name="connsiteX0" fmla="*/ 428625 w 428625"/>
                  <a:gd name="connsiteY0" fmla="*/ 20171 h 241151"/>
                  <a:gd name="connsiteX1" fmla="*/ 295275 w 428625"/>
                  <a:gd name="connsiteY1" fmla="*/ 25886 h 241151"/>
                  <a:gd name="connsiteX2" fmla="*/ 139065 w 428625"/>
                  <a:gd name="connsiteY2" fmla="*/ 136376 h 241151"/>
                  <a:gd name="connsiteX3" fmla="*/ 0 w 428625"/>
                  <a:gd name="connsiteY3" fmla="*/ 237341 h 241151"/>
                  <a:gd name="connsiteX4" fmla="*/ 43815 w 428625"/>
                  <a:gd name="connsiteY4" fmla="*/ 241151 h 241151"/>
                  <a:gd name="connsiteX5" fmla="*/ 95250 w 428625"/>
                  <a:gd name="connsiteY5" fmla="*/ 195431 h 241151"/>
                  <a:gd name="connsiteX6" fmla="*/ 260985 w 428625"/>
                  <a:gd name="connsiteY6" fmla="*/ 100181 h 241151"/>
                  <a:gd name="connsiteX7" fmla="*/ 346710 w 428625"/>
                  <a:gd name="connsiteY7" fmla="*/ 48746 h 241151"/>
                  <a:gd name="connsiteX8" fmla="*/ 428625 w 428625"/>
                  <a:gd name="connsiteY8" fmla="*/ 20171 h 241151"/>
                  <a:gd name="connsiteX0" fmla="*/ 428625 w 436810"/>
                  <a:gd name="connsiteY0" fmla="*/ 20171 h 241151"/>
                  <a:gd name="connsiteX1" fmla="*/ 295275 w 436810"/>
                  <a:gd name="connsiteY1" fmla="*/ 25886 h 241151"/>
                  <a:gd name="connsiteX2" fmla="*/ 139065 w 436810"/>
                  <a:gd name="connsiteY2" fmla="*/ 136376 h 241151"/>
                  <a:gd name="connsiteX3" fmla="*/ 0 w 436810"/>
                  <a:gd name="connsiteY3" fmla="*/ 237341 h 241151"/>
                  <a:gd name="connsiteX4" fmla="*/ 43815 w 436810"/>
                  <a:gd name="connsiteY4" fmla="*/ 241151 h 241151"/>
                  <a:gd name="connsiteX5" fmla="*/ 95250 w 436810"/>
                  <a:gd name="connsiteY5" fmla="*/ 195431 h 241151"/>
                  <a:gd name="connsiteX6" fmla="*/ 260985 w 436810"/>
                  <a:gd name="connsiteY6" fmla="*/ 100181 h 241151"/>
                  <a:gd name="connsiteX7" fmla="*/ 346710 w 436810"/>
                  <a:gd name="connsiteY7" fmla="*/ 48746 h 241151"/>
                  <a:gd name="connsiteX8" fmla="*/ 428625 w 436810"/>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37198"/>
                  <a:gd name="connsiteY0" fmla="*/ 20171 h 241151"/>
                  <a:gd name="connsiteX1" fmla="*/ 295275 w 437198"/>
                  <a:gd name="connsiteY1" fmla="*/ 25886 h 241151"/>
                  <a:gd name="connsiteX2" fmla="*/ 139065 w 437198"/>
                  <a:gd name="connsiteY2" fmla="*/ 136376 h 241151"/>
                  <a:gd name="connsiteX3" fmla="*/ 0 w 437198"/>
                  <a:gd name="connsiteY3" fmla="*/ 237341 h 241151"/>
                  <a:gd name="connsiteX4" fmla="*/ 43815 w 437198"/>
                  <a:gd name="connsiteY4" fmla="*/ 241151 h 241151"/>
                  <a:gd name="connsiteX5" fmla="*/ 95250 w 437198"/>
                  <a:gd name="connsiteY5" fmla="*/ 195431 h 241151"/>
                  <a:gd name="connsiteX6" fmla="*/ 260985 w 437198"/>
                  <a:gd name="connsiteY6" fmla="*/ 100181 h 241151"/>
                  <a:gd name="connsiteX7" fmla="*/ 346710 w 437198"/>
                  <a:gd name="connsiteY7" fmla="*/ 48746 h 241151"/>
                  <a:gd name="connsiteX8" fmla="*/ 428625 w 437198"/>
                  <a:gd name="connsiteY8" fmla="*/ 20171 h 241151"/>
                  <a:gd name="connsiteX0" fmla="*/ 428625 w 443553"/>
                  <a:gd name="connsiteY0" fmla="*/ 20171 h 241151"/>
                  <a:gd name="connsiteX1" fmla="*/ 295275 w 443553"/>
                  <a:gd name="connsiteY1" fmla="*/ 25886 h 241151"/>
                  <a:gd name="connsiteX2" fmla="*/ 139065 w 443553"/>
                  <a:gd name="connsiteY2" fmla="*/ 136376 h 241151"/>
                  <a:gd name="connsiteX3" fmla="*/ 0 w 443553"/>
                  <a:gd name="connsiteY3" fmla="*/ 237341 h 241151"/>
                  <a:gd name="connsiteX4" fmla="*/ 43815 w 443553"/>
                  <a:gd name="connsiteY4" fmla="*/ 241151 h 241151"/>
                  <a:gd name="connsiteX5" fmla="*/ 95250 w 443553"/>
                  <a:gd name="connsiteY5" fmla="*/ 195431 h 241151"/>
                  <a:gd name="connsiteX6" fmla="*/ 260985 w 443553"/>
                  <a:gd name="connsiteY6" fmla="*/ 100181 h 241151"/>
                  <a:gd name="connsiteX7" fmla="*/ 396240 w 443553"/>
                  <a:gd name="connsiteY7" fmla="*/ 48746 h 241151"/>
                  <a:gd name="connsiteX8" fmla="*/ 428625 w 443553"/>
                  <a:gd name="connsiteY8" fmla="*/ 20171 h 241151"/>
                  <a:gd name="connsiteX0" fmla="*/ 428625 w 446385"/>
                  <a:gd name="connsiteY0" fmla="*/ 20171 h 241151"/>
                  <a:gd name="connsiteX1" fmla="*/ 295275 w 446385"/>
                  <a:gd name="connsiteY1" fmla="*/ 25886 h 241151"/>
                  <a:gd name="connsiteX2" fmla="*/ 139065 w 446385"/>
                  <a:gd name="connsiteY2" fmla="*/ 136376 h 241151"/>
                  <a:gd name="connsiteX3" fmla="*/ 0 w 446385"/>
                  <a:gd name="connsiteY3" fmla="*/ 237341 h 241151"/>
                  <a:gd name="connsiteX4" fmla="*/ 43815 w 446385"/>
                  <a:gd name="connsiteY4" fmla="*/ 241151 h 241151"/>
                  <a:gd name="connsiteX5" fmla="*/ 95250 w 446385"/>
                  <a:gd name="connsiteY5" fmla="*/ 195431 h 241151"/>
                  <a:gd name="connsiteX6" fmla="*/ 260985 w 446385"/>
                  <a:gd name="connsiteY6" fmla="*/ 100181 h 241151"/>
                  <a:gd name="connsiteX7" fmla="*/ 407670 w 446385"/>
                  <a:gd name="connsiteY7" fmla="*/ 52556 h 241151"/>
                  <a:gd name="connsiteX8" fmla="*/ 428625 w 446385"/>
                  <a:gd name="connsiteY8" fmla="*/ 20171 h 241151"/>
                  <a:gd name="connsiteX0" fmla="*/ 428625 w 445490"/>
                  <a:gd name="connsiteY0" fmla="*/ 20171 h 241151"/>
                  <a:gd name="connsiteX1" fmla="*/ 295275 w 445490"/>
                  <a:gd name="connsiteY1" fmla="*/ 25886 h 241151"/>
                  <a:gd name="connsiteX2" fmla="*/ 139065 w 445490"/>
                  <a:gd name="connsiteY2" fmla="*/ 136376 h 241151"/>
                  <a:gd name="connsiteX3" fmla="*/ 0 w 445490"/>
                  <a:gd name="connsiteY3" fmla="*/ 237341 h 241151"/>
                  <a:gd name="connsiteX4" fmla="*/ 43815 w 445490"/>
                  <a:gd name="connsiteY4" fmla="*/ 241151 h 241151"/>
                  <a:gd name="connsiteX5" fmla="*/ 95250 w 445490"/>
                  <a:gd name="connsiteY5" fmla="*/ 195431 h 241151"/>
                  <a:gd name="connsiteX6" fmla="*/ 260985 w 445490"/>
                  <a:gd name="connsiteY6" fmla="*/ 100181 h 241151"/>
                  <a:gd name="connsiteX7" fmla="*/ 407670 w 445490"/>
                  <a:gd name="connsiteY7" fmla="*/ 52556 h 241151"/>
                  <a:gd name="connsiteX8" fmla="*/ 428625 w 445490"/>
                  <a:gd name="connsiteY8" fmla="*/ 20171 h 241151"/>
                  <a:gd name="connsiteX0" fmla="*/ 428625 w 428625"/>
                  <a:gd name="connsiteY0" fmla="*/ 20171 h 241151"/>
                  <a:gd name="connsiteX1" fmla="*/ 295275 w 428625"/>
                  <a:gd name="connsiteY1" fmla="*/ 25886 h 241151"/>
                  <a:gd name="connsiteX2" fmla="*/ 139065 w 428625"/>
                  <a:gd name="connsiteY2" fmla="*/ 136376 h 241151"/>
                  <a:gd name="connsiteX3" fmla="*/ 0 w 428625"/>
                  <a:gd name="connsiteY3" fmla="*/ 237341 h 241151"/>
                  <a:gd name="connsiteX4" fmla="*/ 43815 w 428625"/>
                  <a:gd name="connsiteY4" fmla="*/ 241151 h 241151"/>
                  <a:gd name="connsiteX5" fmla="*/ 95250 w 428625"/>
                  <a:gd name="connsiteY5" fmla="*/ 195431 h 241151"/>
                  <a:gd name="connsiteX6" fmla="*/ 260985 w 428625"/>
                  <a:gd name="connsiteY6" fmla="*/ 100181 h 241151"/>
                  <a:gd name="connsiteX7" fmla="*/ 407670 w 428625"/>
                  <a:gd name="connsiteY7" fmla="*/ 52556 h 241151"/>
                  <a:gd name="connsiteX8" fmla="*/ 428625 w 428625"/>
                  <a:gd name="connsiteY8" fmla="*/ 20171 h 241151"/>
                  <a:gd name="connsiteX0" fmla="*/ 428625 w 433795"/>
                  <a:gd name="connsiteY0" fmla="*/ 20171 h 241151"/>
                  <a:gd name="connsiteX1" fmla="*/ 295275 w 433795"/>
                  <a:gd name="connsiteY1" fmla="*/ 25886 h 241151"/>
                  <a:gd name="connsiteX2" fmla="*/ 139065 w 433795"/>
                  <a:gd name="connsiteY2" fmla="*/ 136376 h 241151"/>
                  <a:gd name="connsiteX3" fmla="*/ 0 w 433795"/>
                  <a:gd name="connsiteY3" fmla="*/ 237341 h 241151"/>
                  <a:gd name="connsiteX4" fmla="*/ 43815 w 433795"/>
                  <a:gd name="connsiteY4" fmla="*/ 241151 h 241151"/>
                  <a:gd name="connsiteX5" fmla="*/ 95250 w 433795"/>
                  <a:gd name="connsiteY5" fmla="*/ 195431 h 241151"/>
                  <a:gd name="connsiteX6" fmla="*/ 260985 w 433795"/>
                  <a:gd name="connsiteY6" fmla="*/ 100181 h 241151"/>
                  <a:gd name="connsiteX7" fmla="*/ 419100 w 433795"/>
                  <a:gd name="connsiteY7" fmla="*/ 54461 h 241151"/>
                  <a:gd name="connsiteX8" fmla="*/ 428625 w 433795"/>
                  <a:gd name="connsiteY8" fmla="*/ 20171 h 241151"/>
                  <a:gd name="connsiteX0" fmla="*/ 428625 w 428625"/>
                  <a:gd name="connsiteY0" fmla="*/ 20171 h 241151"/>
                  <a:gd name="connsiteX1" fmla="*/ 295275 w 428625"/>
                  <a:gd name="connsiteY1" fmla="*/ 25886 h 241151"/>
                  <a:gd name="connsiteX2" fmla="*/ 139065 w 428625"/>
                  <a:gd name="connsiteY2" fmla="*/ 136376 h 241151"/>
                  <a:gd name="connsiteX3" fmla="*/ 0 w 428625"/>
                  <a:gd name="connsiteY3" fmla="*/ 237341 h 241151"/>
                  <a:gd name="connsiteX4" fmla="*/ 43815 w 428625"/>
                  <a:gd name="connsiteY4" fmla="*/ 241151 h 241151"/>
                  <a:gd name="connsiteX5" fmla="*/ 95250 w 428625"/>
                  <a:gd name="connsiteY5" fmla="*/ 195431 h 241151"/>
                  <a:gd name="connsiteX6" fmla="*/ 260985 w 428625"/>
                  <a:gd name="connsiteY6" fmla="*/ 100181 h 241151"/>
                  <a:gd name="connsiteX7" fmla="*/ 419100 w 428625"/>
                  <a:gd name="connsiteY7" fmla="*/ 54461 h 241151"/>
                  <a:gd name="connsiteX8" fmla="*/ 428625 w 428625"/>
                  <a:gd name="connsiteY8" fmla="*/ 20171 h 241151"/>
                  <a:gd name="connsiteX0" fmla="*/ 428625 w 428625"/>
                  <a:gd name="connsiteY0" fmla="*/ 20171 h 241151"/>
                  <a:gd name="connsiteX1" fmla="*/ 295275 w 428625"/>
                  <a:gd name="connsiteY1" fmla="*/ 25886 h 241151"/>
                  <a:gd name="connsiteX2" fmla="*/ 139065 w 428625"/>
                  <a:gd name="connsiteY2" fmla="*/ 136376 h 241151"/>
                  <a:gd name="connsiteX3" fmla="*/ 0 w 428625"/>
                  <a:gd name="connsiteY3" fmla="*/ 237341 h 241151"/>
                  <a:gd name="connsiteX4" fmla="*/ 43815 w 428625"/>
                  <a:gd name="connsiteY4" fmla="*/ 241151 h 241151"/>
                  <a:gd name="connsiteX5" fmla="*/ 95250 w 428625"/>
                  <a:gd name="connsiteY5" fmla="*/ 195431 h 241151"/>
                  <a:gd name="connsiteX6" fmla="*/ 260985 w 428625"/>
                  <a:gd name="connsiteY6" fmla="*/ 100181 h 241151"/>
                  <a:gd name="connsiteX7" fmla="*/ 419100 w 428625"/>
                  <a:gd name="connsiteY7" fmla="*/ 54461 h 241151"/>
                  <a:gd name="connsiteX8" fmla="*/ 428625 w 428625"/>
                  <a:gd name="connsiteY8" fmla="*/ 20171 h 241151"/>
                  <a:gd name="connsiteX0" fmla="*/ 428625 w 428625"/>
                  <a:gd name="connsiteY0" fmla="*/ 16571 h 237551"/>
                  <a:gd name="connsiteX1" fmla="*/ 295275 w 428625"/>
                  <a:gd name="connsiteY1" fmla="*/ 22286 h 237551"/>
                  <a:gd name="connsiteX2" fmla="*/ 139065 w 428625"/>
                  <a:gd name="connsiteY2" fmla="*/ 132776 h 237551"/>
                  <a:gd name="connsiteX3" fmla="*/ 0 w 428625"/>
                  <a:gd name="connsiteY3" fmla="*/ 233741 h 237551"/>
                  <a:gd name="connsiteX4" fmla="*/ 43815 w 428625"/>
                  <a:gd name="connsiteY4" fmla="*/ 237551 h 237551"/>
                  <a:gd name="connsiteX5" fmla="*/ 95250 w 428625"/>
                  <a:gd name="connsiteY5" fmla="*/ 191831 h 237551"/>
                  <a:gd name="connsiteX6" fmla="*/ 260985 w 428625"/>
                  <a:gd name="connsiteY6" fmla="*/ 96581 h 237551"/>
                  <a:gd name="connsiteX7" fmla="*/ 419100 w 428625"/>
                  <a:gd name="connsiteY7" fmla="*/ 50861 h 237551"/>
                  <a:gd name="connsiteX8" fmla="*/ 428625 w 428625"/>
                  <a:gd name="connsiteY8" fmla="*/ 16571 h 237551"/>
                  <a:gd name="connsiteX0" fmla="*/ 428625 w 428625"/>
                  <a:gd name="connsiteY0" fmla="*/ 5640 h 226620"/>
                  <a:gd name="connsiteX1" fmla="*/ 295275 w 428625"/>
                  <a:gd name="connsiteY1" fmla="*/ 11355 h 226620"/>
                  <a:gd name="connsiteX2" fmla="*/ 139065 w 428625"/>
                  <a:gd name="connsiteY2" fmla="*/ 121845 h 226620"/>
                  <a:gd name="connsiteX3" fmla="*/ 0 w 428625"/>
                  <a:gd name="connsiteY3" fmla="*/ 222810 h 226620"/>
                  <a:gd name="connsiteX4" fmla="*/ 43815 w 428625"/>
                  <a:gd name="connsiteY4" fmla="*/ 226620 h 226620"/>
                  <a:gd name="connsiteX5" fmla="*/ 95250 w 428625"/>
                  <a:gd name="connsiteY5" fmla="*/ 180900 h 226620"/>
                  <a:gd name="connsiteX6" fmla="*/ 260985 w 428625"/>
                  <a:gd name="connsiteY6" fmla="*/ 85650 h 226620"/>
                  <a:gd name="connsiteX7" fmla="*/ 419100 w 428625"/>
                  <a:gd name="connsiteY7" fmla="*/ 39930 h 226620"/>
                  <a:gd name="connsiteX8" fmla="*/ 428625 w 428625"/>
                  <a:gd name="connsiteY8" fmla="*/ 5640 h 226620"/>
                  <a:gd name="connsiteX0" fmla="*/ 428625 w 428625"/>
                  <a:gd name="connsiteY0" fmla="*/ 12353 h 233333"/>
                  <a:gd name="connsiteX1" fmla="*/ 295275 w 428625"/>
                  <a:gd name="connsiteY1" fmla="*/ 18068 h 233333"/>
                  <a:gd name="connsiteX2" fmla="*/ 139065 w 428625"/>
                  <a:gd name="connsiteY2" fmla="*/ 128558 h 233333"/>
                  <a:gd name="connsiteX3" fmla="*/ 0 w 428625"/>
                  <a:gd name="connsiteY3" fmla="*/ 229523 h 233333"/>
                  <a:gd name="connsiteX4" fmla="*/ 43815 w 428625"/>
                  <a:gd name="connsiteY4" fmla="*/ 233333 h 233333"/>
                  <a:gd name="connsiteX5" fmla="*/ 95250 w 428625"/>
                  <a:gd name="connsiteY5" fmla="*/ 187613 h 233333"/>
                  <a:gd name="connsiteX6" fmla="*/ 260985 w 428625"/>
                  <a:gd name="connsiteY6" fmla="*/ 92363 h 233333"/>
                  <a:gd name="connsiteX7" fmla="*/ 419100 w 428625"/>
                  <a:gd name="connsiteY7" fmla="*/ 46643 h 233333"/>
                  <a:gd name="connsiteX8" fmla="*/ 428625 w 428625"/>
                  <a:gd name="connsiteY8" fmla="*/ 12353 h 233333"/>
                  <a:gd name="connsiteX0" fmla="*/ 428625 w 436248"/>
                  <a:gd name="connsiteY0" fmla="*/ 12353 h 233333"/>
                  <a:gd name="connsiteX1" fmla="*/ 295275 w 436248"/>
                  <a:gd name="connsiteY1" fmla="*/ 18068 h 233333"/>
                  <a:gd name="connsiteX2" fmla="*/ 139065 w 436248"/>
                  <a:gd name="connsiteY2" fmla="*/ 128558 h 233333"/>
                  <a:gd name="connsiteX3" fmla="*/ 0 w 436248"/>
                  <a:gd name="connsiteY3" fmla="*/ 229523 h 233333"/>
                  <a:gd name="connsiteX4" fmla="*/ 43815 w 436248"/>
                  <a:gd name="connsiteY4" fmla="*/ 233333 h 233333"/>
                  <a:gd name="connsiteX5" fmla="*/ 95250 w 436248"/>
                  <a:gd name="connsiteY5" fmla="*/ 187613 h 233333"/>
                  <a:gd name="connsiteX6" fmla="*/ 260985 w 436248"/>
                  <a:gd name="connsiteY6" fmla="*/ 92363 h 233333"/>
                  <a:gd name="connsiteX7" fmla="*/ 419100 w 436248"/>
                  <a:gd name="connsiteY7" fmla="*/ 46643 h 233333"/>
                  <a:gd name="connsiteX8" fmla="*/ 428625 w 436248"/>
                  <a:gd name="connsiteY8" fmla="*/ 12353 h 233333"/>
                  <a:gd name="connsiteX0" fmla="*/ 428625 w 436248"/>
                  <a:gd name="connsiteY0" fmla="*/ 12353 h 233333"/>
                  <a:gd name="connsiteX1" fmla="*/ 295275 w 436248"/>
                  <a:gd name="connsiteY1" fmla="*/ 18068 h 233333"/>
                  <a:gd name="connsiteX2" fmla="*/ 139065 w 436248"/>
                  <a:gd name="connsiteY2" fmla="*/ 128558 h 233333"/>
                  <a:gd name="connsiteX3" fmla="*/ 0 w 436248"/>
                  <a:gd name="connsiteY3" fmla="*/ 229523 h 233333"/>
                  <a:gd name="connsiteX4" fmla="*/ 43815 w 436248"/>
                  <a:gd name="connsiteY4" fmla="*/ 233333 h 233333"/>
                  <a:gd name="connsiteX5" fmla="*/ 89535 w 436248"/>
                  <a:gd name="connsiteY5" fmla="*/ 197138 h 233333"/>
                  <a:gd name="connsiteX6" fmla="*/ 260985 w 436248"/>
                  <a:gd name="connsiteY6" fmla="*/ 92363 h 233333"/>
                  <a:gd name="connsiteX7" fmla="*/ 419100 w 436248"/>
                  <a:gd name="connsiteY7" fmla="*/ 46643 h 233333"/>
                  <a:gd name="connsiteX8" fmla="*/ 428625 w 436248"/>
                  <a:gd name="connsiteY8" fmla="*/ 12353 h 233333"/>
                  <a:gd name="connsiteX0" fmla="*/ 428625 w 436248"/>
                  <a:gd name="connsiteY0" fmla="*/ 12353 h 239048"/>
                  <a:gd name="connsiteX1" fmla="*/ 295275 w 436248"/>
                  <a:gd name="connsiteY1" fmla="*/ 18068 h 239048"/>
                  <a:gd name="connsiteX2" fmla="*/ 139065 w 436248"/>
                  <a:gd name="connsiteY2" fmla="*/ 128558 h 239048"/>
                  <a:gd name="connsiteX3" fmla="*/ 0 w 436248"/>
                  <a:gd name="connsiteY3" fmla="*/ 229523 h 239048"/>
                  <a:gd name="connsiteX4" fmla="*/ 38100 w 436248"/>
                  <a:gd name="connsiteY4" fmla="*/ 239048 h 239048"/>
                  <a:gd name="connsiteX5" fmla="*/ 89535 w 436248"/>
                  <a:gd name="connsiteY5" fmla="*/ 197138 h 239048"/>
                  <a:gd name="connsiteX6" fmla="*/ 260985 w 436248"/>
                  <a:gd name="connsiteY6" fmla="*/ 92363 h 239048"/>
                  <a:gd name="connsiteX7" fmla="*/ 419100 w 436248"/>
                  <a:gd name="connsiteY7" fmla="*/ 46643 h 239048"/>
                  <a:gd name="connsiteX8" fmla="*/ 428625 w 436248"/>
                  <a:gd name="connsiteY8" fmla="*/ 12353 h 239048"/>
                  <a:gd name="connsiteX0" fmla="*/ 428625 w 436248"/>
                  <a:gd name="connsiteY0" fmla="*/ 12353 h 239048"/>
                  <a:gd name="connsiteX1" fmla="*/ 295275 w 436248"/>
                  <a:gd name="connsiteY1" fmla="*/ 18068 h 239048"/>
                  <a:gd name="connsiteX2" fmla="*/ 144780 w 436248"/>
                  <a:gd name="connsiteY2" fmla="*/ 130463 h 239048"/>
                  <a:gd name="connsiteX3" fmla="*/ 0 w 436248"/>
                  <a:gd name="connsiteY3" fmla="*/ 229523 h 239048"/>
                  <a:gd name="connsiteX4" fmla="*/ 38100 w 436248"/>
                  <a:gd name="connsiteY4" fmla="*/ 239048 h 239048"/>
                  <a:gd name="connsiteX5" fmla="*/ 89535 w 436248"/>
                  <a:gd name="connsiteY5" fmla="*/ 197138 h 239048"/>
                  <a:gd name="connsiteX6" fmla="*/ 260985 w 436248"/>
                  <a:gd name="connsiteY6" fmla="*/ 92363 h 239048"/>
                  <a:gd name="connsiteX7" fmla="*/ 419100 w 436248"/>
                  <a:gd name="connsiteY7" fmla="*/ 46643 h 239048"/>
                  <a:gd name="connsiteX8" fmla="*/ 428625 w 436248"/>
                  <a:gd name="connsiteY8" fmla="*/ 12353 h 239048"/>
                  <a:gd name="connsiteX0" fmla="*/ 428625 w 436248"/>
                  <a:gd name="connsiteY0" fmla="*/ 16739 h 243434"/>
                  <a:gd name="connsiteX1" fmla="*/ 295275 w 436248"/>
                  <a:gd name="connsiteY1" fmla="*/ 22454 h 243434"/>
                  <a:gd name="connsiteX2" fmla="*/ 144780 w 436248"/>
                  <a:gd name="connsiteY2" fmla="*/ 134849 h 243434"/>
                  <a:gd name="connsiteX3" fmla="*/ 0 w 436248"/>
                  <a:gd name="connsiteY3" fmla="*/ 233909 h 243434"/>
                  <a:gd name="connsiteX4" fmla="*/ 38100 w 436248"/>
                  <a:gd name="connsiteY4" fmla="*/ 243434 h 243434"/>
                  <a:gd name="connsiteX5" fmla="*/ 89535 w 436248"/>
                  <a:gd name="connsiteY5" fmla="*/ 201524 h 243434"/>
                  <a:gd name="connsiteX6" fmla="*/ 260985 w 436248"/>
                  <a:gd name="connsiteY6" fmla="*/ 96749 h 243434"/>
                  <a:gd name="connsiteX7" fmla="*/ 419100 w 436248"/>
                  <a:gd name="connsiteY7" fmla="*/ 51029 h 243434"/>
                  <a:gd name="connsiteX8" fmla="*/ 428625 w 436248"/>
                  <a:gd name="connsiteY8" fmla="*/ 16739 h 2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8" h="243434">
                    <a:moveTo>
                      <a:pt x="428625" y="16739"/>
                    </a:moveTo>
                    <a:cubicBezTo>
                      <a:pt x="401320" y="3404"/>
                      <a:pt x="393065" y="-15646"/>
                      <a:pt x="295275" y="22454"/>
                    </a:cubicBezTo>
                    <a:cubicBezTo>
                      <a:pt x="239395" y="57379"/>
                      <a:pt x="196850" y="98019"/>
                      <a:pt x="144780" y="134849"/>
                    </a:cubicBezTo>
                    <a:cubicBezTo>
                      <a:pt x="91687" y="172041"/>
                      <a:pt x="40640" y="188824"/>
                      <a:pt x="0" y="233909"/>
                    </a:cubicBezTo>
                    <a:lnTo>
                      <a:pt x="38100" y="243434"/>
                    </a:lnTo>
                    <a:cubicBezTo>
                      <a:pt x="55245" y="228194"/>
                      <a:pt x="72390" y="224384"/>
                      <a:pt x="89535" y="201524"/>
                    </a:cubicBezTo>
                    <a:cubicBezTo>
                      <a:pt x="139065" y="183109"/>
                      <a:pt x="196215" y="153264"/>
                      <a:pt x="260985" y="96749"/>
                    </a:cubicBezTo>
                    <a:cubicBezTo>
                      <a:pt x="289560" y="79604"/>
                      <a:pt x="335280" y="43409"/>
                      <a:pt x="419100" y="51029"/>
                    </a:cubicBezTo>
                    <a:cubicBezTo>
                      <a:pt x="427355" y="47219"/>
                      <a:pt x="447040" y="49124"/>
                      <a:pt x="428625" y="167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sp>
          <p:nvSpPr>
            <p:cNvPr id="9" name="Rectangle 2"/>
            <p:cNvSpPr/>
            <p:nvPr/>
          </p:nvSpPr>
          <p:spPr>
            <a:xfrm>
              <a:off x="1278890" y="3770630"/>
              <a:ext cx="203200" cy="619760"/>
            </a:xfrm>
            <a:custGeom>
              <a:avLst/>
              <a:gdLst>
                <a:gd name="connsiteX0" fmla="*/ 0 w 236220"/>
                <a:gd name="connsiteY0" fmla="*/ 0 h 609600"/>
                <a:gd name="connsiteX1" fmla="*/ 236220 w 236220"/>
                <a:gd name="connsiteY1" fmla="*/ 0 h 609600"/>
                <a:gd name="connsiteX2" fmla="*/ 236220 w 236220"/>
                <a:gd name="connsiteY2" fmla="*/ 609600 h 609600"/>
                <a:gd name="connsiteX3" fmla="*/ 0 w 236220"/>
                <a:gd name="connsiteY3" fmla="*/ 609600 h 609600"/>
                <a:gd name="connsiteX4" fmla="*/ 0 w 236220"/>
                <a:gd name="connsiteY4" fmla="*/ 0 h 609600"/>
                <a:gd name="connsiteX0" fmla="*/ 15240 w 236220"/>
                <a:gd name="connsiteY0" fmla="*/ 0 h 622300"/>
                <a:gd name="connsiteX1" fmla="*/ 236220 w 236220"/>
                <a:gd name="connsiteY1" fmla="*/ 12700 h 622300"/>
                <a:gd name="connsiteX2" fmla="*/ 236220 w 236220"/>
                <a:gd name="connsiteY2" fmla="*/ 622300 h 622300"/>
                <a:gd name="connsiteX3" fmla="*/ 0 w 236220"/>
                <a:gd name="connsiteY3" fmla="*/ 622300 h 622300"/>
                <a:gd name="connsiteX4" fmla="*/ 15240 w 236220"/>
                <a:gd name="connsiteY4" fmla="*/ 0 h 622300"/>
                <a:gd name="connsiteX0" fmla="*/ 15240 w 236220"/>
                <a:gd name="connsiteY0" fmla="*/ 7620 h 629920"/>
                <a:gd name="connsiteX1" fmla="*/ 185420 w 236220"/>
                <a:gd name="connsiteY1" fmla="*/ 0 h 629920"/>
                <a:gd name="connsiteX2" fmla="*/ 236220 w 236220"/>
                <a:gd name="connsiteY2" fmla="*/ 629920 h 629920"/>
                <a:gd name="connsiteX3" fmla="*/ 0 w 236220"/>
                <a:gd name="connsiteY3" fmla="*/ 629920 h 629920"/>
                <a:gd name="connsiteX4" fmla="*/ 15240 w 236220"/>
                <a:gd name="connsiteY4" fmla="*/ 7620 h 629920"/>
                <a:gd name="connsiteX0" fmla="*/ 15240 w 185420"/>
                <a:gd name="connsiteY0" fmla="*/ 7620 h 629920"/>
                <a:gd name="connsiteX1" fmla="*/ 185420 w 185420"/>
                <a:gd name="connsiteY1" fmla="*/ 0 h 629920"/>
                <a:gd name="connsiteX2" fmla="*/ 162560 w 185420"/>
                <a:gd name="connsiteY2" fmla="*/ 627380 h 629920"/>
                <a:gd name="connsiteX3" fmla="*/ 0 w 185420"/>
                <a:gd name="connsiteY3" fmla="*/ 629920 h 629920"/>
                <a:gd name="connsiteX4" fmla="*/ 15240 w 185420"/>
                <a:gd name="connsiteY4" fmla="*/ 7620 h 629920"/>
                <a:gd name="connsiteX0" fmla="*/ 15240 w 205740"/>
                <a:gd name="connsiteY0" fmla="*/ 7620 h 629920"/>
                <a:gd name="connsiteX1" fmla="*/ 185420 w 205740"/>
                <a:gd name="connsiteY1" fmla="*/ 0 h 629920"/>
                <a:gd name="connsiteX2" fmla="*/ 205740 w 205740"/>
                <a:gd name="connsiteY2" fmla="*/ 619760 h 629920"/>
                <a:gd name="connsiteX3" fmla="*/ 0 w 205740"/>
                <a:gd name="connsiteY3" fmla="*/ 629920 h 629920"/>
                <a:gd name="connsiteX4" fmla="*/ 15240 w 205740"/>
                <a:gd name="connsiteY4" fmla="*/ 7620 h 629920"/>
                <a:gd name="connsiteX0" fmla="*/ 0 w 190500"/>
                <a:gd name="connsiteY0" fmla="*/ 7620 h 629920"/>
                <a:gd name="connsiteX1" fmla="*/ 170180 w 190500"/>
                <a:gd name="connsiteY1" fmla="*/ 0 h 629920"/>
                <a:gd name="connsiteX2" fmla="*/ 190500 w 190500"/>
                <a:gd name="connsiteY2" fmla="*/ 619760 h 629920"/>
                <a:gd name="connsiteX3" fmla="*/ 40640 w 190500"/>
                <a:gd name="connsiteY3" fmla="*/ 629920 h 629920"/>
                <a:gd name="connsiteX4" fmla="*/ 0 w 190500"/>
                <a:gd name="connsiteY4" fmla="*/ 7620 h 629920"/>
                <a:gd name="connsiteX0" fmla="*/ 0 w 190500"/>
                <a:gd name="connsiteY0" fmla="*/ 7620 h 619760"/>
                <a:gd name="connsiteX1" fmla="*/ 170180 w 190500"/>
                <a:gd name="connsiteY1" fmla="*/ 0 h 619760"/>
                <a:gd name="connsiteX2" fmla="*/ 190500 w 190500"/>
                <a:gd name="connsiteY2" fmla="*/ 619760 h 619760"/>
                <a:gd name="connsiteX3" fmla="*/ 0 w 190500"/>
                <a:gd name="connsiteY3" fmla="*/ 607060 h 619760"/>
                <a:gd name="connsiteX4" fmla="*/ 0 w 190500"/>
                <a:gd name="connsiteY4" fmla="*/ 7620 h 619760"/>
                <a:gd name="connsiteX0" fmla="*/ 0 w 190500"/>
                <a:gd name="connsiteY0" fmla="*/ 7620 h 619760"/>
                <a:gd name="connsiteX1" fmla="*/ 170180 w 190500"/>
                <a:gd name="connsiteY1" fmla="*/ 0 h 619760"/>
                <a:gd name="connsiteX2" fmla="*/ 190500 w 190500"/>
                <a:gd name="connsiteY2" fmla="*/ 619760 h 619760"/>
                <a:gd name="connsiteX3" fmla="*/ 12700 w 190500"/>
                <a:gd name="connsiteY3" fmla="*/ 619760 h 619760"/>
                <a:gd name="connsiteX4" fmla="*/ 0 w 190500"/>
                <a:gd name="connsiteY4" fmla="*/ 7620 h 619760"/>
                <a:gd name="connsiteX0" fmla="*/ 0 w 198120"/>
                <a:gd name="connsiteY0" fmla="*/ 5080 h 619760"/>
                <a:gd name="connsiteX1" fmla="*/ 177800 w 198120"/>
                <a:gd name="connsiteY1" fmla="*/ 0 h 619760"/>
                <a:gd name="connsiteX2" fmla="*/ 198120 w 198120"/>
                <a:gd name="connsiteY2" fmla="*/ 619760 h 619760"/>
                <a:gd name="connsiteX3" fmla="*/ 20320 w 198120"/>
                <a:gd name="connsiteY3" fmla="*/ 619760 h 619760"/>
                <a:gd name="connsiteX4" fmla="*/ 0 w 198120"/>
                <a:gd name="connsiteY4" fmla="*/ 5080 h 619760"/>
                <a:gd name="connsiteX0" fmla="*/ 0 w 198120"/>
                <a:gd name="connsiteY0" fmla="*/ 5080 h 619760"/>
                <a:gd name="connsiteX1" fmla="*/ 177800 w 198120"/>
                <a:gd name="connsiteY1" fmla="*/ 0 h 619760"/>
                <a:gd name="connsiteX2" fmla="*/ 198120 w 198120"/>
                <a:gd name="connsiteY2" fmla="*/ 619760 h 619760"/>
                <a:gd name="connsiteX3" fmla="*/ 15240 w 198120"/>
                <a:gd name="connsiteY3" fmla="*/ 619760 h 619760"/>
                <a:gd name="connsiteX4" fmla="*/ 0 w 198120"/>
                <a:gd name="connsiteY4" fmla="*/ 5080 h 619760"/>
                <a:gd name="connsiteX0" fmla="*/ 0 w 185420"/>
                <a:gd name="connsiteY0" fmla="*/ 5080 h 619760"/>
                <a:gd name="connsiteX1" fmla="*/ 177800 w 185420"/>
                <a:gd name="connsiteY1" fmla="*/ 0 h 619760"/>
                <a:gd name="connsiteX2" fmla="*/ 185420 w 185420"/>
                <a:gd name="connsiteY2" fmla="*/ 607060 h 619760"/>
                <a:gd name="connsiteX3" fmla="*/ 15240 w 185420"/>
                <a:gd name="connsiteY3" fmla="*/ 619760 h 619760"/>
                <a:gd name="connsiteX4" fmla="*/ 0 w 185420"/>
                <a:gd name="connsiteY4" fmla="*/ 5080 h 619760"/>
                <a:gd name="connsiteX0" fmla="*/ 0 w 187960"/>
                <a:gd name="connsiteY0" fmla="*/ 5080 h 619760"/>
                <a:gd name="connsiteX1" fmla="*/ 177800 w 187960"/>
                <a:gd name="connsiteY1" fmla="*/ 0 h 619760"/>
                <a:gd name="connsiteX2" fmla="*/ 187960 w 187960"/>
                <a:gd name="connsiteY2" fmla="*/ 612140 h 619760"/>
                <a:gd name="connsiteX3" fmla="*/ 15240 w 187960"/>
                <a:gd name="connsiteY3" fmla="*/ 619760 h 619760"/>
                <a:gd name="connsiteX4" fmla="*/ 0 w 187960"/>
                <a:gd name="connsiteY4" fmla="*/ 5080 h 619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60" h="619760">
                  <a:moveTo>
                    <a:pt x="0" y="5080"/>
                  </a:moveTo>
                  <a:lnTo>
                    <a:pt x="177800" y="0"/>
                  </a:lnTo>
                  <a:lnTo>
                    <a:pt x="187960" y="612140"/>
                  </a:lnTo>
                  <a:lnTo>
                    <a:pt x="15240" y="619760"/>
                  </a:lnTo>
                  <a:lnTo>
                    <a:pt x="0" y="508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grpSp>
        <p:nvGrpSpPr>
          <p:cNvPr id="15" name="Group 14"/>
          <p:cNvGrpSpPr/>
          <p:nvPr/>
        </p:nvGrpSpPr>
        <p:grpSpPr>
          <a:xfrm>
            <a:off x="4959918" y="1184523"/>
            <a:ext cx="7232082" cy="1771873"/>
            <a:chOff x="5257800" y="1137771"/>
            <a:chExt cx="3070748" cy="1328904"/>
          </a:xfrm>
        </p:grpSpPr>
        <p:sp>
          <p:nvSpPr>
            <p:cNvPr id="80" name="Title 1"/>
            <p:cNvSpPr txBox="1">
              <a:spLocks/>
            </p:cNvSpPr>
            <p:nvPr/>
          </p:nvSpPr>
          <p:spPr>
            <a:xfrm>
              <a:off x="5799831" y="1137771"/>
              <a:ext cx="2528717" cy="1328904"/>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1467" smtClean="0">
                  <a:cs typeface="Arial" pitchFamily="34" charset="0"/>
                </a:rPr>
                <a:t>Tài </a:t>
              </a:r>
              <a:r>
                <a:rPr lang="vi-VN" sz="1467">
                  <a:cs typeface="Arial" pitchFamily="34" charset="0"/>
                </a:rPr>
                <a:t>liệu hình thành từ các doanh nghiệp giúp cho đội ngũ lãnh đạo, kỹ sư củng cố thêm được những kinh nghiệm quản lý sau thời gian làm việc trực tiếp với các nhà đầu tư nước ngoài. Qua việc nghiên cứu văn bản nhận được của các đối tác, chủ yếu là của các doanh nghiệp có vốn đầu tư nước ngoài, các doanh nghiệp sẽ học được kinh nghiệm quản lý, từ đó có thể vận dụng vào công tác quản lý đối với doanh nghiệp mình.</a:t>
              </a:r>
              <a:endParaRPr lang="vi-VN" sz="1467" dirty="0" err="1">
                <a:cs typeface="Arial" pitchFamily="34" charset="0"/>
              </a:endParaRPr>
            </a:p>
          </p:txBody>
        </p:sp>
        <p:sp>
          <p:nvSpPr>
            <p:cNvPr id="87" name="Title 1"/>
            <p:cNvSpPr txBox="1">
              <a:spLocks/>
            </p:cNvSpPr>
            <p:nvPr/>
          </p:nvSpPr>
          <p:spPr>
            <a:xfrm>
              <a:off x="5257800" y="1346189"/>
              <a:ext cx="1434763" cy="36195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247EBA"/>
                  </a:solidFill>
                  <a:cs typeface="Arial" pitchFamily="34" charset="0"/>
                </a:rPr>
                <a:t>01</a:t>
              </a:r>
            </a:p>
          </p:txBody>
        </p:sp>
      </p:grpSp>
      <p:grpSp>
        <p:nvGrpSpPr>
          <p:cNvPr id="18" name="Group 17"/>
          <p:cNvGrpSpPr/>
          <p:nvPr/>
        </p:nvGrpSpPr>
        <p:grpSpPr>
          <a:xfrm>
            <a:off x="4959917" y="3183010"/>
            <a:ext cx="7232083" cy="1109181"/>
            <a:chOff x="5257799" y="1805419"/>
            <a:chExt cx="3429001" cy="831886"/>
          </a:xfrm>
        </p:grpSpPr>
        <p:sp>
          <p:nvSpPr>
            <p:cNvPr id="88" name="Title 1"/>
            <p:cNvSpPr txBox="1">
              <a:spLocks/>
            </p:cNvSpPr>
            <p:nvPr/>
          </p:nvSpPr>
          <p:spPr>
            <a:xfrm>
              <a:off x="5257799" y="1805419"/>
              <a:ext cx="1434763" cy="36195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16A996"/>
                  </a:solidFill>
                  <a:cs typeface="Arial" pitchFamily="34" charset="0"/>
                </a:rPr>
                <a:t>02</a:t>
              </a:r>
            </a:p>
          </p:txBody>
        </p:sp>
        <p:sp>
          <p:nvSpPr>
            <p:cNvPr id="75" name="Title 1"/>
            <p:cNvSpPr txBox="1">
              <a:spLocks/>
            </p:cNvSpPr>
            <p:nvPr/>
          </p:nvSpPr>
          <p:spPr>
            <a:xfrm>
              <a:off x="5863067" y="1931000"/>
              <a:ext cx="2823733" cy="70630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1467">
                  <a:cs typeface="Arial" pitchFamily="34" charset="0"/>
                </a:rPr>
                <a:t>Tài liệu của các doanh nghiệp nhà nước có vai trò quan trọng trong sự nghiệp phát triển khoa học - kỹ thuật - công nghệ. Thông qua các dự án liên doanh giữa các doanh nghiệp nhà nước và doanh nghiệp nước ngoài, nhiều công nghệ mới hiện đại đã được nhập vào nước ta, nhất là trong lĩnh vực viễn thông, dầu khí, hoá chất, điện tử, tin học... tạo ra bước ngoặt quan trọng phát triển một số ngành kinh tế mũi nhọn của đất nước</a:t>
              </a:r>
              <a:r>
                <a:rPr lang="vi-VN" sz="1467" smtClean="0">
                  <a:cs typeface="Arial" pitchFamily="34" charset="0"/>
                </a:rPr>
                <a:t>.</a:t>
              </a:r>
              <a:endParaRPr lang="vi-VN" sz="1467" dirty="0">
                <a:cs typeface="Arial" pitchFamily="34" charset="0"/>
              </a:endParaRPr>
            </a:p>
          </p:txBody>
        </p:sp>
      </p:grpSp>
      <p:grpSp>
        <p:nvGrpSpPr>
          <p:cNvPr id="24" name="Group 23"/>
          <p:cNvGrpSpPr/>
          <p:nvPr/>
        </p:nvGrpSpPr>
        <p:grpSpPr>
          <a:xfrm>
            <a:off x="4959917" y="4944073"/>
            <a:ext cx="7232085" cy="742298"/>
            <a:chOff x="5257798" y="2845243"/>
            <a:chExt cx="3429003" cy="556724"/>
          </a:xfrm>
        </p:grpSpPr>
        <p:sp>
          <p:nvSpPr>
            <p:cNvPr id="89" name="Title 1"/>
            <p:cNvSpPr txBox="1">
              <a:spLocks/>
            </p:cNvSpPr>
            <p:nvPr/>
          </p:nvSpPr>
          <p:spPr>
            <a:xfrm>
              <a:off x="5257798" y="2845243"/>
              <a:ext cx="1434763" cy="36195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0" b="1" dirty="0">
                  <a:solidFill>
                    <a:srgbClr val="9CBA56"/>
                  </a:solidFill>
                  <a:cs typeface="Arial" pitchFamily="34" charset="0"/>
                </a:rPr>
                <a:t>03</a:t>
              </a:r>
            </a:p>
          </p:txBody>
        </p:sp>
        <p:sp>
          <p:nvSpPr>
            <p:cNvPr id="76" name="Title 1"/>
            <p:cNvSpPr txBox="1">
              <a:spLocks/>
            </p:cNvSpPr>
            <p:nvPr/>
          </p:nvSpPr>
          <p:spPr>
            <a:xfrm>
              <a:off x="5863067" y="3040017"/>
              <a:ext cx="2823734" cy="36195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1467">
                  <a:cs typeface="Arial" pitchFamily="34" charset="0"/>
                </a:rPr>
                <a:t>Qua hệ thống tài liệu lưu trữ, các doanh nghiệp có thể phục dựng lại truyền thống của mình, xây dựng được hình ảnh doanh nghiệp để mở rộng quan hệ với các đối tác trong và ngoài nước. Hiện nay, nhiều doanh nghiệp đã xây dựng và giới thiệu với khách hàng và nhân dân cả nước về truyền thống phát triển của doanh nghiệp mình thông qua tài liệu lưu trữ.</a:t>
              </a:r>
              <a:endParaRPr lang="vi-VN" sz="1467" dirty="0">
                <a:cs typeface="Arial" pitchFamily="34" charset="0"/>
              </a:endParaRPr>
            </a:p>
          </p:txBody>
        </p:sp>
      </p:grpSp>
      <p:sp>
        <p:nvSpPr>
          <p:cNvPr id="94" name="Title 1"/>
          <p:cNvSpPr txBox="1">
            <a:spLocks/>
          </p:cNvSpPr>
          <p:nvPr/>
        </p:nvSpPr>
        <p:spPr>
          <a:xfrm>
            <a:off x="681320" y="726604"/>
            <a:ext cx="5595335" cy="4826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vi-VN" sz="1800" b="1">
                <a:solidFill>
                  <a:schemeClr val="accent1"/>
                </a:solidFill>
                <a:cs typeface="Arial" pitchFamily="34" charset="0"/>
              </a:rPr>
              <a:t>Về phương diện khoa học quản lý</a:t>
            </a:r>
            <a:endParaRPr lang="en-US" sz="1800" b="1" dirty="0">
              <a:solidFill>
                <a:schemeClr val="accent1"/>
              </a:solidFill>
              <a:cs typeface="Arial" pitchFamily="34" charset="0"/>
            </a:endParaRPr>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699" y="1387448"/>
            <a:ext cx="1829828" cy="1829828"/>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376" y="1682962"/>
            <a:ext cx="3171825" cy="3248025"/>
          </a:xfrm>
          <a:prstGeom prst="rect">
            <a:avLst/>
          </a:prstGeom>
        </p:spPr>
      </p:pic>
      <p:sp>
        <p:nvSpPr>
          <p:cNvPr id="22" name="Rectangle 21"/>
          <p:cNvSpPr/>
          <p:nvPr/>
        </p:nvSpPr>
        <p:spPr>
          <a:xfrm>
            <a:off x="11244943" y="6520542"/>
            <a:ext cx="947057" cy="337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vi-VN" smtClean="0"/>
              <a:t>9</a:t>
            </a:r>
            <a:endParaRPr lang="vi-VN"/>
          </a:p>
        </p:txBody>
      </p:sp>
    </p:spTree>
    <p:extLst>
      <p:ext uri="{BB962C8B-B14F-4D97-AF65-F5344CB8AC3E}">
        <p14:creationId xmlns:p14="http://schemas.microsoft.com/office/powerpoint/2010/main" val="162049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1000" fill="hold"/>
                                        <p:tgtEl>
                                          <p:spTgt spid="1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803563" y="553211"/>
            <a:ext cx="10515600" cy="561150"/>
          </a:xfrm>
          <a:prstGeom prst="rect">
            <a:avLst/>
          </a:prstGeom>
        </p:spPr>
        <p:txBody>
          <a:bodyPr vert="horz" wrap="square"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lvl="0"/>
            <a:r>
              <a:rPr lang="en-US">
                <a:solidFill>
                  <a:schemeClr val="tx2"/>
                </a:solidFill>
                <a:latin typeface="Segoe UI Semilight"/>
              </a:rPr>
              <a:t>5. Kết luận</a:t>
            </a:r>
          </a:p>
        </p:txBody>
      </p:sp>
      <p:sp>
        <p:nvSpPr>
          <p:cNvPr id="3" name="Diamond 2"/>
          <p:cNvSpPr/>
          <p:nvPr/>
        </p:nvSpPr>
        <p:spPr>
          <a:xfrm>
            <a:off x="3971332" y="1530893"/>
            <a:ext cx="4249337" cy="4249338"/>
          </a:xfrm>
          <a:prstGeom prst="diamond">
            <a:avLst/>
          </a:prstGeom>
          <a:pattFill prst="dkUpDiag">
            <a:fgClr>
              <a:srgbClr val="2F3540"/>
            </a:fgClr>
            <a:bgClr>
              <a:srgbClr val="1C1E24"/>
            </a:bgClr>
          </a:pattFill>
          <a:ln w="31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Segoe UI Semilight"/>
            </a:endParaRPr>
          </a:p>
        </p:txBody>
      </p:sp>
      <p:grpSp>
        <p:nvGrpSpPr>
          <p:cNvPr id="4" name="Group 3"/>
          <p:cNvGrpSpPr/>
          <p:nvPr/>
        </p:nvGrpSpPr>
        <p:grpSpPr>
          <a:xfrm>
            <a:off x="4375018" y="1934579"/>
            <a:ext cx="3441965" cy="3441966"/>
            <a:chOff x="4375018" y="1934579"/>
            <a:chExt cx="3441965" cy="3441966"/>
          </a:xfrm>
        </p:grpSpPr>
        <p:sp>
          <p:nvSpPr>
            <p:cNvPr id="5" name="Rounded Rectangle 4"/>
            <p:cNvSpPr/>
            <p:nvPr/>
          </p:nvSpPr>
          <p:spPr>
            <a:xfrm>
              <a:off x="4375018" y="1934579"/>
              <a:ext cx="1657243" cy="1657243"/>
            </a:xfrm>
            <a:prstGeom prst="roundRect">
              <a:avLst/>
            </a:prstGeom>
            <a:solidFill>
              <a:srgbClr val="43A390"/>
            </a:solidFill>
            <a:ln w="1905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800" b="1" i="0" u="none" strike="noStrike" kern="0" cap="none" spc="0" normalizeH="0" baseline="0" noProof="0" dirty="0" smtClean="0">
                <a:ln>
                  <a:noFill/>
                </a:ln>
                <a:solidFill>
                  <a:srgbClr val="2F3540"/>
                </a:solidFill>
                <a:effectLst/>
                <a:uLnTx/>
                <a:uFillTx/>
                <a:latin typeface="Segoe UI Semilight"/>
              </a:endParaRPr>
            </a:p>
          </p:txBody>
        </p:sp>
        <p:sp>
          <p:nvSpPr>
            <p:cNvPr id="6" name="Rounded Rectangle 5"/>
            <p:cNvSpPr/>
            <p:nvPr/>
          </p:nvSpPr>
          <p:spPr>
            <a:xfrm>
              <a:off x="6159740" y="1934579"/>
              <a:ext cx="1657243" cy="1657243"/>
            </a:xfrm>
            <a:prstGeom prst="roundRect">
              <a:avLst/>
            </a:prstGeom>
            <a:solidFill>
              <a:sysClr val="window" lastClr="FFFFFF">
                <a:lumMod val="65000"/>
              </a:sysClr>
            </a:solidFill>
            <a:ln w="1905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800" b="1" i="0" u="none" strike="noStrike" kern="0" cap="none" spc="0" normalizeH="0" baseline="0" noProof="0" dirty="0" smtClean="0">
                <a:ln>
                  <a:noFill/>
                </a:ln>
                <a:solidFill>
                  <a:srgbClr val="2F3540"/>
                </a:solidFill>
                <a:effectLst/>
                <a:uLnTx/>
                <a:uFillTx/>
                <a:latin typeface="Segoe UI Semilight"/>
              </a:endParaRPr>
            </a:p>
          </p:txBody>
        </p:sp>
        <p:sp>
          <p:nvSpPr>
            <p:cNvPr id="7" name="Rounded Rectangle 6"/>
            <p:cNvSpPr/>
            <p:nvPr/>
          </p:nvSpPr>
          <p:spPr>
            <a:xfrm>
              <a:off x="4375018" y="3719302"/>
              <a:ext cx="1657243" cy="1657243"/>
            </a:xfrm>
            <a:prstGeom prst="roundRect">
              <a:avLst/>
            </a:prstGeom>
            <a:solidFill>
              <a:sysClr val="window" lastClr="FFFFFF">
                <a:lumMod val="65000"/>
              </a:sysClr>
            </a:solidFill>
            <a:ln w="1905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800" b="1" i="0" u="none" strike="noStrike" kern="0" cap="none" spc="0" normalizeH="0" baseline="0" noProof="0" dirty="0" smtClean="0">
                <a:ln>
                  <a:noFill/>
                </a:ln>
                <a:solidFill>
                  <a:srgbClr val="2F3540"/>
                </a:solidFill>
                <a:effectLst/>
                <a:uLnTx/>
                <a:uFillTx/>
                <a:latin typeface="Segoe UI Semilight"/>
              </a:endParaRPr>
            </a:p>
          </p:txBody>
        </p:sp>
        <p:sp>
          <p:nvSpPr>
            <p:cNvPr id="8" name="Rounded Rectangle 7"/>
            <p:cNvSpPr/>
            <p:nvPr/>
          </p:nvSpPr>
          <p:spPr>
            <a:xfrm>
              <a:off x="6159740" y="3719302"/>
              <a:ext cx="1657243" cy="1657243"/>
            </a:xfrm>
            <a:prstGeom prst="roundRect">
              <a:avLst/>
            </a:prstGeom>
            <a:solidFill>
              <a:srgbClr val="43A390"/>
            </a:solidFill>
            <a:ln w="19050" cap="flat" cmpd="sng" algn="ctr">
              <a:noFill/>
              <a:prstDash val="solid"/>
              <a:miter lim="800000"/>
            </a:ln>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800" b="1" i="0" u="none" strike="noStrike" kern="0" cap="none" spc="0" normalizeH="0" baseline="0" noProof="0" dirty="0" smtClean="0">
                <a:ln>
                  <a:noFill/>
                </a:ln>
                <a:solidFill>
                  <a:srgbClr val="2F3540"/>
                </a:solidFill>
                <a:effectLst/>
                <a:uLnTx/>
                <a:uFillTx/>
                <a:latin typeface="Segoe UI Semilight"/>
              </a:endParaRPr>
            </a:p>
          </p:txBody>
        </p:sp>
      </p:grpSp>
      <p:sp>
        <p:nvSpPr>
          <p:cNvPr id="9" name="Text Placeholder 3"/>
          <p:cNvSpPr txBox="1">
            <a:spLocks/>
          </p:cNvSpPr>
          <p:nvPr/>
        </p:nvSpPr>
        <p:spPr>
          <a:xfrm>
            <a:off x="8220669" y="2025583"/>
            <a:ext cx="3874349" cy="169892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200" b="1">
                <a:solidFill>
                  <a:schemeClr val="tx2"/>
                </a:solidFill>
                <a:latin typeface="Segoe UI Semilight"/>
              </a:rPr>
              <a:t>Tổ chức tốt lưu trữ các doanh nghiệp</a:t>
            </a:r>
            <a:r>
              <a:rPr lang="en-US" sz="1200" b="1" smtClean="0">
                <a:solidFill>
                  <a:prstClr val="white"/>
                </a:solidFill>
                <a:latin typeface="Segoe UI Semilight"/>
              </a:rPr>
              <a:t>yếu</a:t>
            </a:r>
            <a:endParaRPr lang="en-US" sz="1200" b="1">
              <a:solidFill>
                <a:prstClr val="white"/>
              </a:solidFill>
              <a:latin typeface="Segoe UI Semilight"/>
            </a:endParaRPr>
          </a:p>
          <a:p>
            <a:pPr algn="l" defTabSz="1219170">
              <a:spcBef>
                <a:spcPct val="20000"/>
              </a:spcBef>
              <a:defRPr/>
            </a:pPr>
            <a:r>
              <a:rPr lang="vi-VN" sz="1200">
                <a:solidFill>
                  <a:schemeClr val="tx1"/>
                </a:solidFill>
                <a:latin typeface="Segoe UI Semilight"/>
              </a:rPr>
              <a:t>Để công tác lưu trữ thực hiện tốt nhiệm vụ bảo quản an toàn và khai thác sử dụng có hiệu quả tài liệu lưu trữ thì trước tiên phải thực hiện tốt công tác tổ chức và biên chế cán bộ. Xây dựng đội ngũ cán bộ làm công tác lưu trữ đảm bảo về chất lượng công tác lưu trữ của các công ty sẽ không thể đi vào nề nếp, đạt được kết quả như mong muốn nếu như không quan tâm đến đội ngũ cán bộ đảm nhiệm công tác này.</a:t>
            </a:r>
          </a:p>
        </p:txBody>
      </p:sp>
      <p:sp>
        <p:nvSpPr>
          <p:cNvPr id="10" name="Text Placeholder 3"/>
          <p:cNvSpPr txBox="1">
            <a:spLocks/>
          </p:cNvSpPr>
          <p:nvPr/>
        </p:nvSpPr>
        <p:spPr>
          <a:xfrm>
            <a:off x="7944462" y="4444531"/>
            <a:ext cx="4106599" cy="151426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200" b="1">
                <a:solidFill>
                  <a:srgbClr val="43A390"/>
                </a:solidFill>
                <a:latin typeface="Segoe UI Semilight"/>
              </a:rPr>
              <a:t>Các doanh nghiệp cần ban hành các văn bản quy định các phòng ban, bộ phận phải giao nộp tài liệu về bộ phận lưu trữ sau khi công việc đã kết </a:t>
            </a:r>
            <a:r>
              <a:rPr lang="vi-VN" sz="1200" b="1" smtClean="0">
                <a:solidFill>
                  <a:srgbClr val="43A390"/>
                </a:solidFill>
                <a:latin typeface="Segoe UI Semilight"/>
              </a:rPr>
              <a:t>thúc</a:t>
            </a:r>
            <a:endParaRPr lang="en-US" sz="1200" b="1" smtClean="0">
              <a:solidFill>
                <a:srgbClr val="43A390"/>
              </a:solidFill>
              <a:latin typeface="Segoe UI Semilight"/>
            </a:endParaRPr>
          </a:p>
          <a:p>
            <a:pPr algn="l" defTabSz="1219170">
              <a:spcBef>
                <a:spcPct val="20000"/>
              </a:spcBef>
              <a:defRPr/>
            </a:pPr>
            <a:r>
              <a:rPr lang="vi-VN" sz="1200">
                <a:solidFill>
                  <a:schemeClr val="tx1"/>
                </a:solidFill>
                <a:latin typeface="Segoe UI Semilight"/>
              </a:rPr>
              <a:t>Bên cạnh đó cần có những chế tài xử phạt đối với các bộ phận không thực hiện việc giao nộp hồ sơ, tài liệu. Cùng với những giải pháp trên doanh nghiệp cũng cần đầu tư, xây dựng phòng kho, mua sắm trang thiết bị để bảo quản tài liệu của doanh nghiệp</a:t>
            </a:r>
            <a:r>
              <a:rPr lang="vi-VN" sz="1200" smtClean="0">
                <a:solidFill>
                  <a:schemeClr val="tx1"/>
                </a:solidFill>
                <a:latin typeface="Segoe UI Semilight"/>
              </a:rPr>
              <a:t>.</a:t>
            </a:r>
            <a:endParaRPr lang="vi-VN" sz="1200">
              <a:solidFill>
                <a:schemeClr val="tx1"/>
              </a:solidFill>
              <a:latin typeface="Segoe UI Semilight"/>
            </a:endParaRPr>
          </a:p>
        </p:txBody>
      </p:sp>
      <p:sp>
        <p:nvSpPr>
          <p:cNvPr id="11" name="Text Placeholder 3"/>
          <p:cNvSpPr txBox="1">
            <a:spLocks/>
          </p:cNvSpPr>
          <p:nvPr/>
        </p:nvSpPr>
        <p:spPr>
          <a:xfrm>
            <a:off x="207818" y="1911706"/>
            <a:ext cx="3984214" cy="151426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vi-VN" sz="1200" b="1">
                <a:solidFill>
                  <a:srgbClr val="43A390"/>
                </a:solidFill>
                <a:latin typeface="Segoe UI Semilight"/>
              </a:rPr>
              <a:t>Nâng cao nhận thức của đội ngũ lãnh đạo doanh nghiệp về công tác lưu trữ. </a:t>
            </a:r>
            <a:endParaRPr lang="en-US" sz="1200" b="1" smtClean="0">
              <a:solidFill>
                <a:srgbClr val="43A390"/>
              </a:solidFill>
              <a:latin typeface="Segoe UI Semilight"/>
            </a:endParaRPr>
          </a:p>
          <a:p>
            <a:pPr algn="r" defTabSz="1219170">
              <a:spcBef>
                <a:spcPct val="20000"/>
              </a:spcBef>
              <a:defRPr/>
            </a:pPr>
            <a:r>
              <a:rPr lang="vi-VN" sz="1200">
                <a:solidFill>
                  <a:schemeClr val="tx1"/>
                </a:solidFill>
                <a:latin typeface="Segoe UI Semilight"/>
              </a:rPr>
              <a:t>Để thực hiện giải pháp này, cần phải tiến hành thông qua chương trình đào tạo, bồi dưỡng, đội ngũ lãnh đạo doanh nghiệp sẽ hiểu được tầm quan trọng của công tác lưu trữ trong các doanh nghiệp, để họ hiểu được ý nghĩa của công tác này trong việc thực hiện các công việc sản xuất kinh doanh. </a:t>
            </a:r>
          </a:p>
        </p:txBody>
      </p:sp>
      <p:sp>
        <p:nvSpPr>
          <p:cNvPr id="12" name="Text Placeholder 3"/>
          <p:cNvSpPr txBox="1">
            <a:spLocks/>
          </p:cNvSpPr>
          <p:nvPr/>
        </p:nvSpPr>
        <p:spPr>
          <a:xfrm>
            <a:off x="96983" y="4179639"/>
            <a:ext cx="4127921" cy="96026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200" b="1">
                <a:solidFill>
                  <a:schemeClr val="tx2"/>
                </a:solidFill>
                <a:latin typeface="Segoe UI Semilight"/>
              </a:rPr>
              <a:t>Nghiêm cấm việc tự tiện tiêu huỷ tài liệu trong các doanh </a:t>
            </a:r>
            <a:r>
              <a:rPr lang="en-US" sz="1200" b="1" smtClean="0">
                <a:solidFill>
                  <a:schemeClr val="tx2"/>
                </a:solidFill>
                <a:latin typeface="Segoe UI Semilight"/>
              </a:rPr>
              <a:t>nghiệp</a:t>
            </a:r>
          </a:p>
          <a:p>
            <a:pPr algn="r" defTabSz="1219170">
              <a:spcBef>
                <a:spcPct val="20000"/>
              </a:spcBef>
              <a:defRPr/>
            </a:pPr>
            <a:r>
              <a:rPr lang="vi-VN" sz="1200">
                <a:solidFill>
                  <a:schemeClr val="tx1"/>
                </a:solidFill>
                <a:latin typeface="Segoe UI Semilight"/>
              </a:rPr>
              <a:t>Nếu không quản lý được tài liệu không những Nhà nước không thể thực hiện chức năng quản lý </a:t>
            </a:r>
            <a:r>
              <a:rPr lang="vi-VN" sz="1200" smtClean="0">
                <a:solidFill>
                  <a:schemeClr val="tx1"/>
                </a:solidFill>
                <a:latin typeface="Segoe UI Semilight"/>
              </a:rPr>
              <a:t>của mình </a:t>
            </a:r>
            <a:r>
              <a:rPr lang="vi-VN" sz="1200">
                <a:solidFill>
                  <a:schemeClr val="tx1"/>
                </a:solidFill>
                <a:latin typeface="Segoe UI Semilight"/>
              </a:rPr>
              <a:t>đối với hoạt động của các doanh nghiệp mà còn </a:t>
            </a:r>
            <a:r>
              <a:rPr lang="vi-VN" sz="1200" smtClean="0">
                <a:solidFill>
                  <a:schemeClr val="tx1"/>
                </a:solidFill>
                <a:latin typeface="Segoe UI Semilight"/>
              </a:rPr>
              <a:t>gây </a:t>
            </a:r>
            <a:r>
              <a:rPr lang="vi-VN" sz="1200">
                <a:solidFill>
                  <a:schemeClr val="tx1"/>
                </a:solidFill>
                <a:latin typeface="Segoe UI Semilight"/>
              </a:rPr>
              <a:t>ra nhiều hậu quả.</a:t>
            </a:r>
            <a:endParaRPr lang="en-US" sz="1200" dirty="0">
              <a:solidFill>
                <a:schemeClr val="tx1"/>
              </a:solidFill>
              <a:latin typeface="Segoe UI Semiligh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939" y="2146862"/>
            <a:ext cx="1277858" cy="127785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057" y="3938664"/>
            <a:ext cx="1047164" cy="1218518"/>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9740" y="3949378"/>
            <a:ext cx="1598230" cy="12078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003" y="2132510"/>
            <a:ext cx="1291272" cy="1261380"/>
          </a:xfrm>
          <a:prstGeom prst="rect">
            <a:avLst/>
          </a:prstGeom>
        </p:spPr>
      </p:pic>
      <p:sp>
        <p:nvSpPr>
          <p:cNvPr id="18" name="Rectangle 17"/>
          <p:cNvSpPr/>
          <p:nvPr/>
        </p:nvSpPr>
        <p:spPr>
          <a:xfrm>
            <a:off x="11244943" y="6520542"/>
            <a:ext cx="947057" cy="337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vi-VN" smtClean="0"/>
              <a:t>10</a:t>
            </a:r>
            <a:endParaRPr lang="vi-VN"/>
          </a:p>
        </p:txBody>
      </p:sp>
    </p:spTree>
    <p:extLst>
      <p:ext uri="{BB962C8B-B14F-4D97-AF65-F5344CB8AC3E}">
        <p14:creationId xmlns:p14="http://schemas.microsoft.com/office/powerpoint/2010/main" val="1264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9" presetClass="entr" presetSubtype="0" decel="10000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36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776121">
            <a:off x="2978181" y="3634424"/>
            <a:ext cx="1865140" cy="125651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6183" y="2822117"/>
            <a:ext cx="1214746" cy="1222154"/>
          </a:xfrm>
          <a:prstGeom prst="rect">
            <a:avLst/>
          </a:prstGeom>
        </p:spPr>
      </p:pic>
      <p:sp>
        <p:nvSpPr>
          <p:cNvPr id="2" name="Title 1"/>
          <p:cNvSpPr>
            <a:spLocks noGrp="1"/>
          </p:cNvSpPr>
          <p:nvPr>
            <p:ph type="title"/>
          </p:nvPr>
        </p:nvSpPr>
        <p:spPr/>
        <p:txBody>
          <a:bodyPr wrap="square">
            <a:normAutofit fontScale="90000"/>
          </a:bodyPr>
          <a:lstStyle/>
          <a:p>
            <a:r>
              <a:rPr lang="en-US"/>
              <a:t>6. Tài liệu tham khảo</a:t>
            </a:r>
          </a:p>
        </p:txBody>
      </p:sp>
      <p:grpSp>
        <p:nvGrpSpPr>
          <p:cNvPr id="8" name="Group 7"/>
          <p:cNvGrpSpPr/>
          <p:nvPr/>
        </p:nvGrpSpPr>
        <p:grpSpPr>
          <a:xfrm>
            <a:off x="125355" y="2479320"/>
            <a:ext cx="2334927" cy="3875235"/>
            <a:chOff x="1206012" y="2479320"/>
            <a:chExt cx="2334927" cy="3875235"/>
          </a:xfrm>
        </p:grpSpPr>
        <p:sp>
          <p:nvSpPr>
            <p:cNvPr id="9" name="Ellipse 98"/>
            <p:cNvSpPr/>
            <p:nvPr/>
          </p:nvSpPr>
          <p:spPr bwMode="auto">
            <a:xfrm>
              <a:off x="1206012" y="6057070"/>
              <a:ext cx="1581860" cy="297485"/>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en-US" altLang="id-ID" kern="0">
                <a:solidFill>
                  <a:srgbClr val="FFFFFF"/>
                </a:solidFill>
              </a:endParaRPr>
            </a:p>
          </p:txBody>
        </p:sp>
        <p:grpSp>
          <p:nvGrpSpPr>
            <p:cNvPr id="10" name="Group 9"/>
            <p:cNvGrpSpPr/>
            <p:nvPr/>
          </p:nvGrpSpPr>
          <p:grpSpPr>
            <a:xfrm>
              <a:off x="1757832" y="2479320"/>
              <a:ext cx="1783107" cy="3674557"/>
              <a:chOff x="1879600" y="2427657"/>
              <a:chExt cx="1931988" cy="3981365"/>
            </a:xfrm>
            <a:solidFill>
              <a:schemeClr val="bg1">
                <a:lumMod val="50000"/>
              </a:schemeClr>
            </a:solidFill>
          </p:grpSpPr>
          <p:sp>
            <p:nvSpPr>
              <p:cNvPr id="11" name="Rounded Rectangle 10"/>
              <p:cNvSpPr/>
              <p:nvPr/>
            </p:nvSpPr>
            <p:spPr bwMode="auto">
              <a:xfrm rot="3296091" flipH="1">
                <a:off x="2526506" y="2275966"/>
                <a:ext cx="333375" cy="1627188"/>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2" name="Oval 11"/>
              <p:cNvSpPr>
                <a:spLocks noChangeArrowheads="1"/>
              </p:cNvSpPr>
              <p:nvPr/>
            </p:nvSpPr>
            <p:spPr bwMode="auto">
              <a:xfrm>
                <a:off x="1879938" y="2427657"/>
                <a:ext cx="823038" cy="823069"/>
              </a:xfrm>
              <a:prstGeom prst="ellipse">
                <a:avLst/>
              </a:prstGeom>
              <a:solidFill>
                <a:srgbClr val="484848"/>
              </a:solidFill>
              <a:ln w="9525">
                <a:noFill/>
                <a:round/>
                <a:headEnd/>
                <a:tailEnd/>
              </a:ln>
              <a:effectLst>
                <a:outerShdw blurRad="40000" dist="23000" dir="5400000" rotWithShape="0">
                  <a:srgbClr val="808080">
                    <a:alpha val="34999"/>
                  </a:srgbClr>
                </a:outerShdw>
              </a:effectLs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3" name="Rounded Rectangle 12"/>
              <p:cNvSpPr/>
              <p:nvPr/>
            </p:nvSpPr>
            <p:spPr bwMode="auto">
              <a:xfrm>
                <a:off x="1954213" y="3305460"/>
                <a:ext cx="674687" cy="1408112"/>
              </a:xfrm>
              <a:prstGeom prst="roundRect">
                <a:avLst>
                  <a:gd name="adj" fmla="val 2987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4" name="Rounded Rectangle 13"/>
              <p:cNvSpPr/>
              <p:nvPr/>
            </p:nvSpPr>
            <p:spPr bwMode="auto">
              <a:xfrm>
                <a:off x="1954213" y="4408772"/>
                <a:ext cx="373062" cy="2000250"/>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5" name="Rounded Rectangle 14"/>
              <p:cNvSpPr/>
              <p:nvPr/>
            </p:nvSpPr>
            <p:spPr bwMode="auto">
              <a:xfrm rot="20452300">
                <a:off x="2325688" y="4429410"/>
                <a:ext cx="371475" cy="774700"/>
              </a:xfrm>
              <a:prstGeom prst="roundRect">
                <a:avLst>
                  <a:gd name="adj" fmla="val 40463"/>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6" name="Rounded Rectangle 15"/>
              <p:cNvSpPr/>
              <p:nvPr/>
            </p:nvSpPr>
            <p:spPr bwMode="auto">
              <a:xfrm rot="14513746">
                <a:off x="2885282" y="2583941"/>
                <a:ext cx="350837" cy="1501775"/>
              </a:xfrm>
              <a:prstGeom prst="roundRect">
                <a:avLst>
                  <a:gd name="adj" fmla="val 50000"/>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sp>
            <p:nvSpPr>
              <p:cNvPr id="17" name="Rounded Rectangle 16"/>
              <p:cNvSpPr/>
              <p:nvPr/>
            </p:nvSpPr>
            <p:spPr bwMode="auto">
              <a:xfrm>
                <a:off x="2413000" y="4916772"/>
                <a:ext cx="373063" cy="1423988"/>
              </a:xfrm>
              <a:prstGeom prst="roundRect">
                <a:avLst>
                  <a:gd name="adj" fmla="val 42456"/>
                </a:avLst>
              </a:prstGeom>
              <a:solidFill>
                <a:srgbClr val="484848"/>
              </a:solidFill>
              <a:ln w="6350" cap="flat" cmpd="sng" algn="ctr">
                <a:noFill/>
                <a:prstDash val="solid"/>
                <a:miter lim="800000"/>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defRPr/>
                </a:pPr>
                <a:endParaRPr lang="id-ID" altLang="id-ID" kern="0">
                  <a:solidFill>
                    <a:srgbClr val="FFFFFF"/>
                  </a:solidFill>
                </a:endParaRPr>
              </a:p>
            </p:txBody>
          </p:sp>
        </p:grpSp>
      </p:grpSp>
      <p:sp>
        <p:nvSpPr>
          <p:cNvPr id="24" name="Rectangle 23"/>
          <p:cNvSpPr/>
          <p:nvPr/>
        </p:nvSpPr>
        <p:spPr>
          <a:xfrm>
            <a:off x="5510928" y="1516090"/>
            <a:ext cx="6362416" cy="4185761"/>
          </a:xfrm>
          <a:prstGeom prst="rect">
            <a:avLst/>
          </a:prstGeom>
        </p:spPr>
        <p:txBody>
          <a:bodyPr wrap="square">
            <a:spAutoFit/>
          </a:bodyPr>
          <a:lstStyle/>
          <a:p>
            <a:r>
              <a:rPr lang="vi-VN" sz="1400"/>
              <a:t>[1]. Nguyễn Văn Báu, “Công tác Văn thư Lưu trữ trong các doanh nghiệp Nhà nước trên địa bàn thành phố Hồ Chí Minh giai đoạn (1986 – 2006)”, Luận văn thạc sĩ Lịch sử Việt Nam, (2008).</a:t>
            </a:r>
          </a:p>
          <a:p>
            <a:endParaRPr lang="vi-VN" sz="1400"/>
          </a:p>
          <a:p>
            <a:r>
              <a:rPr lang="vi-VN" sz="1400"/>
              <a:t>[2]. Nguyễn Thị Kim Bình, Tổ chức quản lý công tác lưu trữ của các Tổng công ty 91, Luận văn thạc sỹ chuyên ngành Lưu trữ học và Quản trị văn phòng, (2005).</a:t>
            </a:r>
          </a:p>
          <a:p>
            <a:endParaRPr lang="vi-VN" sz="1400"/>
          </a:p>
          <a:p>
            <a:r>
              <a:rPr lang="vi-VN" sz="1400"/>
              <a:t>[3]. Vũ Thị Phụng, Hệ thống văn bản quản lý hình thành trong hoạt động của một số loại hình doanh nghiệp, đề tài nghiên cứu khoa học cấp Đại học Quốc gia, (2003). </a:t>
            </a:r>
          </a:p>
          <a:p>
            <a:endParaRPr lang="vi-VN" sz="1400"/>
          </a:p>
          <a:p>
            <a:r>
              <a:rPr lang="vi-VN" sz="1400"/>
              <a:t>[4]. Vũ Thị Phụng, Tài liệu lưu trữ của các doanh nghiệp ở Việt Nam và những vấn đề khoa học cần nghiên cứu, Kỷ yếu hội thảo khao học Lưu trữ học và Quản trị văn phòng lần thứ hai, Hà Nội, (2001).</a:t>
            </a:r>
          </a:p>
          <a:p>
            <a:endParaRPr lang="vi-VN" sz="1400"/>
          </a:p>
          <a:p>
            <a:r>
              <a:rPr lang="vi-VN" sz="1400"/>
              <a:t>[5]. Vũ Thị Phụng, Thu thập tài liệu của các đơn vị sản xuất, kinh doanh vào lưu trữ – Thực trạng và giải pháp, Văn thư, lưu trữ Việt Nam, 5, tr.127-131, (2004). </a:t>
            </a: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97910"/>
            <a:ext cx="5177286" cy="2091924"/>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4669133">
            <a:off x="1932039" y="3583532"/>
            <a:ext cx="1279458" cy="866056"/>
          </a:xfrm>
          <a:prstGeom prst="rect">
            <a:avLst/>
          </a:prstGeom>
        </p:spPr>
      </p:pic>
      <p:sp>
        <p:nvSpPr>
          <p:cNvPr id="25" name="Rectangle 24"/>
          <p:cNvSpPr/>
          <p:nvPr/>
        </p:nvSpPr>
        <p:spPr>
          <a:xfrm>
            <a:off x="11244943" y="6520542"/>
            <a:ext cx="947057" cy="337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vi-VN" smtClean="0"/>
              <a:t>11</a:t>
            </a:r>
            <a:endParaRPr lang="vi-VN"/>
          </a:p>
        </p:txBody>
      </p:sp>
    </p:spTree>
    <p:extLst>
      <p:ext uri="{BB962C8B-B14F-4D97-AF65-F5344CB8AC3E}">
        <p14:creationId xmlns:p14="http://schemas.microsoft.com/office/powerpoint/2010/main" val="28681160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grayscl/>
            <a:extLst>
              <a:ext uri="{28A0092B-C50C-407E-A947-70E740481C1C}">
                <a14:useLocalDpi xmlns:a14="http://schemas.microsoft.com/office/drawing/2010/main" val="0"/>
              </a:ext>
            </a:extLst>
          </a:blip>
          <a:srcRect t="5311" b="531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7" name="Shape 2"/>
          <p:cNvSpPr/>
          <p:nvPr/>
        </p:nvSpPr>
        <p:spPr>
          <a:xfrm rot="1456695" flipH="1">
            <a:off x="-1254420" y="2060282"/>
            <a:ext cx="13934316" cy="4433529"/>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solidFill>
            <a:schemeClr val="accent2">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a:solidFill>
                <a:prstClr val="white"/>
              </a:solidFill>
            </a:endParaRPr>
          </a:p>
        </p:txBody>
      </p:sp>
      <p:sp>
        <p:nvSpPr>
          <p:cNvPr id="41" name="Shape 3"/>
          <p:cNvSpPr/>
          <p:nvPr/>
        </p:nvSpPr>
        <p:spPr>
          <a:xfrm>
            <a:off x="7041071" y="5479982"/>
            <a:ext cx="3206924" cy="337470"/>
          </a:xfrm>
          <a:prstGeom prst="rect">
            <a:avLst/>
          </a:prstGeom>
        </p:spPr>
        <p:txBody>
          <a:bodyPr wrap="square" lIns="120846" tIns="60423" rIns="120846" bIns="60423" anchor="ctr">
            <a:spAutoFit/>
          </a:bodyPr>
          <a:lstStyle/>
          <a:p>
            <a:pPr algn="ctr"/>
            <a:r>
              <a:rPr lang="en-US" sz="1400">
                <a:solidFill>
                  <a:schemeClr val="bg1">
                    <a:lumMod val="65000"/>
                  </a:schemeClr>
                </a:solidFill>
              </a:rPr>
              <a:t>http://www2.uet.vnu.edu.vn</a:t>
            </a:r>
          </a:p>
        </p:txBody>
      </p:sp>
      <p:sp>
        <p:nvSpPr>
          <p:cNvPr id="26" name="Shape 4"/>
          <p:cNvSpPr/>
          <p:nvPr/>
        </p:nvSpPr>
        <p:spPr>
          <a:xfrm rot="20143305">
            <a:off x="-1442603" y="-56304"/>
            <a:ext cx="13934316" cy="4433528"/>
          </a:xfrm>
          <a:custGeom>
            <a:avLst/>
            <a:gdLst>
              <a:gd name="connsiteX0" fmla="*/ 14631773 w 27871857"/>
              <a:gd name="connsiteY0" fmla="*/ 0 h 8868083"/>
              <a:gd name="connsiteX1" fmla="*/ 27871857 w 27871857"/>
              <a:gd name="connsiteY1" fmla="*/ 5972078 h 8868083"/>
              <a:gd name="connsiteX2" fmla="*/ 26565583 w 27871857"/>
              <a:gd name="connsiteY2" fmla="*/ 8868083 h 8868083"/>
              <a:gd name="connsiteX3" fmla="*/ 913824 w 27871857"/>
              <a:gd name="connsiteY3" fmla="*/ 8868083 h 8868083"/>
              <a:gd name="connsiteX4" fmla="*/ 0 w 27871857"/>
              <a:gd name="connsiteY4" fmla="*/ 8455893 h 8868083"/>
              <a:gd name="connsiteX5" fmla="*/ 3814118 w 27871857"/>
              <a:gd name="connsiteY5" fmla="*/ 0 h 886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7" h="8868083">
                <a:moveTo>
                  <a:pt x="14631773" y="0"/>
                </a:moveTo>
                <a:lnTo>
                  <a:pt x="27871857" y="5972078"/>
                </a:lnTo>
                <a:lnTo>
                  <a:pt x="26565583" y="8868083"/>
                </a:lnTo>
                <a:lnTo>
                  <a:pt x="913824" y="8868083"/>
                </a:lnTo>
                <a:lnTo>
                  <a:pt x="0" y="8455893"/>
                </a:lnTo>
                <a:lnTo>
                  <a:pt x="3814118" y="0"/>
                </a:lnTo>
                <a:close/>
              </a:path>
            </a:pathLst>
          </a:cu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900">
              <a:solidFill>
                <a:prstClr val="white"/>
              </a:solidFill>
            </a:endParaRPr>
          </a:p>
        </p:txBody>
      </p:sp>
      <p:sp>
        <p:nvSpPr>
          <p:cNvPr id="15" name="Shape 5"/>
          <p:cNvSpPr>
            <a:spLocks noChangeAspect="1"/>
          </p:cNvSpPr>
          <p:nvPr/>
        </p:nvSpPr>
        <p:spPr>
          <a:xfrm>
            <a:off x="1348522" y="1235262"/>
            <a:ext cx="3861902" cy="3861902"/>
          </a:xfrm>
          <a:prstGeom prst="ellipse">
            <a:avLst/>
          </a:prstGeom>
          <a:no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SV" sz="700" dirty="0">
              <a:solidFill>
                <a:prstClr val="white"/>
              </a:solidFill>
            </a:endParaRPr>
          </a:p>
        </p:txBody>
      </p:sp>
      <p:pic>
        <p:nvPicPr>
          <p:cNvPr id="16" name="Picture 15"/>
          <p:cNvPicPr>
            <a:picLocks noChangeAspect="1"/>
          </p:cNvPicPr>
          <p:nvPr/>
        </p:nvPicPr>
        <p:blipFill>
          <a:blip r:embed="rId4"/>
          <a:stretch>
            <a:fillRect/>
          </a:stretch>
        </p:blipFill>
        <p:spPr>
          <a:xfrm>
            <a:off x="8184245" y="4371559"/>
            <a:ext cx="920576" cy="920576"/>
          </a:xfrm>
          <a:prstGeom prst="rect">
            <a:avLst/>
          </a:prstGeom>
          <a:noFill/>
        </p:spPr>
      </p:pic>
      <p:grpSp>
        <p:nvGrpSpPr>
          <p:cNvPr id="17" name="Group 16"/>
          <p:cNvGrpSpPr/>
          <p:nvPr/>
        </p:nvGrpSpPr>
        <p:grpSpPr>
          <a:xfrm>
            <a:off x="1911707" y="2434248"/>
            <a:ext cx="2735532" cy="1370577"/>
            <a:chOff x="4111579" y="2340887"/>
            <a:chExt cx="4111125" cy="1573550"/>
          </a:xfrm>
        </p:grpSpPr>
        <p:sp>
          <p:nvSpPr>
            <p:cNvPr id="18" name="TextBox 17"/>
            <p:cNvSpPr txBox="1"/>
            <p:nvPr/>
          </p:nvSpPr>
          <p:spPr>
            <a:xfrm>
              <a:off x="4111579" y="3313732"/>
              <a:ext cx="4111125" cy="600705"/>
            </a:xfrm>
            <a:prstGeom prst="rect">
              <a:avLst/>
            </a:prstGeom>
            <a:noFill/>
          </p:spPr>
          <p:txBody>
            <a:bodyPr wrap="square" rtlCol="0">
              <a:spAutoFit/>
            </a:bodyPr>
            <a:lstStyle/>
            <a:p>
              <a:pPr algn="ctr"/>
              <a:r>
                <a:rPr lang="en-US" sz="2800">
                  <a:solidFill>
                    <a:prstClr val="white"/>
                  </a:solidFill>
                </a:rPr>
                <a:t>Vì đã lắng nghe!</a:t>
              </a:r>
            </a:p>
          </p:txBody>
        </p:sp>
        <p:sp>
          <p:nvSpPr>
            <p:cNvPr id="19" name="TextBox 18"/>
            <p:cNvSpPr txBox="1"/>
            <p:nvPr/>
          </p:nvSpPr>
          <p:spPr>
            <a:xfrm>
              <a:off x="4187519" y="2340887"/>
              <a:ext cx="3959244" cy="954062"/>
            </a:xfrm>
            <a:prstGeom prst="rect">
              <a:avLst/>
            </a:prstGeom>
            <a:pattFill prst="dkUpDiag">
              <a:fgClr>
                <a:srgbClr val="2F3540"/>
              </a:fgClr>
              <a:bgClr>
                <a:schemeClr val="accent2">
                  <a:lumMod val="50000"/>
                </a:schemeClr>
              </a:bgClr>
            </a:pattFill>
            <a:ln w="28575">
              <a:noFill/>
            </a:ln>
          </p:spPr>
          <p:txBody>
            <a:bodyPr wrap="square" rtlCol="0">
              <a:spAutoFit/>
            </a:bodyPr>
            <a:lstStyle/>
            <a:p>
              <a:pPr algn="ctr"/>
              <a:r>
                <a:rPr lang="en-US" sz="4800" b="1" dirty="0" err="1">
                  <a:solidFill>
                    <a:srgbClr val="43A390"/>
                  </a:solidFill>
                </a:rPr>
                <a:t>Cảm</a:t>
              </a:r>
              <a:r>
                <a:rPr lang="en-US" sz="4800" b="1" dirty="0">
                  <a:solidFill>
                    <a:srgbClr val="43A390"/>
                  </a:solidFill>
                </a:rPr>
                <a:t> </a:t>
              </a:r>
              <a:r>
                <a:rPr lang="en-US" sz="4800" b="1" dirty="0" err="1">
                  <a:solidFill>
                    <a:srgbClr val="43A390"/>
                  </a:solidFill>
                </a:rPr>
                <a:t>ơn</a:t>
              </a:r>
              <a:endParaRPr lang="en-US" sz="5400" b="1" dirty="0">
                <a:solidFill>
                  <a:srgbClr val="43A390"/>
                </a:solidFill>
              </a:endParaRPr>
            </a:p>
          </p:txBody>
        </p:sp>
      </p:grpSp>
    </p:spTree>
    <p:extLst>
      <p:ext uri="{BB962C8B-B14F-4D97-AF65-F5344CB8AC3E}">
        <p14:creationId xmlns:p14="http://schemas.microsoft.com/office/powerpoint/2010/main" val="83877734"/>
      </p:ext>
    </p:extLst>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 presetClass="entr" presetSubtype="0" fill="hold" grpId="0" nodeType="afterEffect">
                                  <p:stCondLst>
                                    <p:cond delay="0"/>
                                  </p:stCondLst>
                                  <p:iterate type="lt">
                                    <p:tmAbs val="0"/>
                                  </p:iterate>
                                  <p:childTnLst>
                                    <p:set>
                                      <p:cBhvr>
                                        <p:cTn id="13" dur="1" fill="hold">
                                          <p:stCondLst>
                                            <p:cond delay="499"/>
                                          </p:stCondLst>
                                        </p:cTn>
                                        <p:tgtEl>
                                          <p:spTgt spid="15">
                                            <p:bg/>
                                          </p:spTgt>
                                        </p:tgtEl>
                                        <p:attrNameLst>
                                          <p:attrName>style.visibility</p:attrName>
                                        </p:attrNameLst>
                                      </p:cBhvr>
                                      <p:to>
                                        <p:strVal val="visible"/>
                                      </p:to>
                                    </p:set>
                                  </p:childTnLst>
                                </p:cTn>
                              </p:par>
                              <p:par>
                                <p:cTn id="14" presetID="45" presetClass="entr" presetSubtype="0" fill="hold" grpId="2" nodeType="withEffect">
                                  <p:stCondLst>
                                    <p:cond delay="0"/>
                                  </p:stCondLst>
                                  <p:iterate type="lt">
                                    <p:tmPct val="10000"/>
                                  </p:iterate>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500"/>
                                        <p:tgtEl>
                                          <p:spTgt spid="15">
                                            <p:bg/>
                                          </p:spTgt>
                                        </p:tgtEl>
                                      </p:cBhvr>
                                    </p:animEffect>
                                    <p:anim calcmode="lin" valueType="num">
                                      <p:cBhvr>
                                        <p:cTn id="17" dur="500" fill="hold"/>
                                        <p:tgtEl>
                                          <p:spTgt spid="15">
                                            <p:bg/>
                                          </p:spTgt>
                                        </p:tgtEl>
                                        <p:attrNameLst>
                                          <p:attrName>ppt_w</p:attrName>
                                        </p:attrNameLst>
                                      </p:cBhvr>
                                      <p:tavLst>
                                        <p:tav tm="0" fmla="#ppt_w*sin(2.5*pi*$)">
                                          <p:val>
                                            <p:fltVal val="0"/>
                                          </p:val>
                                        </p:tav>
                                        <p:tav tm="100000">
                                          <p:val>
                                            <p:fltVal val="1"/>
                                          </p:val>
                                        </p:tav>
                                      </p:tavLst>
                                    </p:anim>
                                    <p:anim calcmode="lin" valueType="num">
                                      <p:cBhvr>
                                        <p:cTn id="18" dur="500" fill="hold"/>
                                        <p:tgtEl>
                                          <p:spTgt spid="15">
                                            <p:bg/>
                                          </p:spTgt>
                                        </p:tgtEl>
                                        <p:attrNameLst>
                                          <p:attrName>ppt_h</p:attrName>
                                        </p:attrNameLst>
                                      </p:cBhvr>
                                      <p:tavLst>
                                        <p:tav tm="0">
                                          <p:val>
                                            <p:strVal val="#ppt_h"/>
                                          </p:val>
                                        </p:tav>
                                        <p:tav tm="100000">
                                          <p:val>
                                            <p:strVal val="#ppt_h"/>
                                          </p:val>
                                        </p:tav>
                                      </p:tavLst>
                                    </p:anim>
                                  </p:childTnLst>
                                </p:cTn>
                              </p:par>
                              <p:par>
                                <p:cTn id="19" presetID="10" presetClass="entr" presetSubtype="0" fill="hold" nodeType="withEffect" nodePh="1">
                                  <p:stCondLst>
                                    <p:cond delay="0"/>
                                  </p:stCondLst>
                                  <p:endCondLst>
                                    <p:cond evt="begin" delay="0">
                                      <p:tn val="19"/>
                                    </p:cond>
                                  </p:end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6" presetClass="entr" presetSubtype="21" fill="hold" grpId="1" nodeType="withEffect">
                                  <p:stCondLst>
                                    <p:cond delay="0"/>
                                  </p:stCondLst>
                                  <p:iterate type="lt">
                                    <p:tmPct val="0"/>
                                  </p:iterate>
                                  <p:childTnLst>
                                    <p:set>
                                      <p:cBhvr>
                                        <p:cTn id="23" dur="1" fill="hold">
                                          <p:stCondLst>
                                            <p:cond delay="0"/>
                                          </p:stCondLst>
                                        </p:cTn>
                                        <p:tgtEl>
                                          <p:spTgt spid="15">
                                            <p:bg/>
                                          </p:spTgt>
                                        </p:tgtEl>
                                        <p:attrNameLst>
                                          <p:attrName>style.visibility</p:attrName>
                                        </p:attrNameLst>
                                      </p:cBhvr>
                                      <p:to>
                                        <p:strVal val="visible"/>
                                      </p:to>
                                    </p:set>
                                    <p:animEffect transition="in" filter="barn(inVertical)">
                                      <p:cBhvr>
                                        <p:cTn id="24" dur="500"/>
                                        <p:tgtEl>
                                          <p:spTgt spid="15">
                                            <p:bg/>
                                          </p:spTgt>
                                        </p:tgtEl>
                                      </p:cBhvr>
                                    </p:animEffect>
                                  </p:childTnLst>
                                </p:cTn>
                              </p:par>
                              <p:par>
                                <p:cTn id="25" presetID="2" presetClass="entr" presetSubtype="2" decel="10000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1000" fill="hold"/>
                                        <p:tgtEl>
                                          <p:spTgt spid="41"/>
                                        </p:tgtEl>
                                        <p:attrNameLst>
                                          <p:attrName>ppt_x</p:attrName>
                                        </p:attrNameLst>
                                      </p:cBhvr>
                                      <p:tavLst>
                                        <p:tav tm="0">
                                          <p:val>
                                            <p:strVal val="1+#ppt_w/2"/>
                                          </p:val>
                                        </p:tav>
                                        <p:tav tm="100000">
                                          <p:val>
                                            <p:strVal val="#ppt_x"/>
                                          </p:val>
                                        </p:tav>
                                      </p:tavLst>
                                    </p:anim>
                                    <p:anim calcmode="lin" valueType="num">
                                      <p:cBhvr additive="base">
                                        <p:cTn id="2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strVal val="#ppt_w+.3"/>
                                          </p:val>
                                        </p:tav>
                                        <p:tav tm="100000">
                                          <p:val>
                                            <p:strVal val="#ppt_w"/>
                                          </p:val>
                                        </p:tav>
                                      </p:tavLst>
                                    </p:anim>
                                    <p:anim calcmode="lin" valueType="num">
                                      <p:cBhvr>
                                        <p:cTn id="34" dur="1000" fill="hold"/>
                                        <p:tgtEl>
                                          <p:spTgt spid="17"/>
                                        </p:tgtEl>
                                        <p:attrNameLst>
                                          <p:attrName>ppt_h</p:attrName>
                                        </p:attrNameLst>
                                      </p:cBhvr>
                                      <p:tavLst>
                                        <p:tav tm="0">
                                          <p:val>
                                            <p:strVal val="#ppt_h"/>
                                          </p:val>
                                        </p:tav>
                                        <p:tav tm="100000">
                                          <p:val>
                                            <p:strVal val="#ppt_h"/>
                                          </p:val>
                                        </p:tav>
                                      </p:tavLst>
                                    </p:anim>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1" grpId="0"/>
      <p:bldP spid="26" grpId="0" animBg="1"/>
      <p:bldP spid="15" grpId="0" build="p" animBg="1"/>
      <p:bldP spid="15" grpId="1" build="p" animBg="1"/>
      <p:bldP spid="15" grpId="2"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539417"/>
            <a:ext cx="12192000" cy="2834640"/>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4" name="Rectangle 3"/>
          <p:cNvSpPr/>
          <p:nvPr/>
        </p:nvSpPr>
        <p:spPr>
          <a:xfrm>
            <a:off x="0" y="1539417"/>
            <a:ext cx="12192000" cy="2834640"/>
          </a:xfrm>
          <a:prstGeom prst="rect">
            <a:avLst/>
          </a:prstGeom>
          <a:blipFill dpi="0" rotWithShape="1">
            <a:blip r:embed="rId2"/>
            <a:srcRect/>
            <a:tile tx="0" ty="0" sx="100000" sy="100000" flip="none" algn="tl"/>
          </a:bli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5" name="Rectangle 4"/>
          <p:cNvSpPr/>
          <p:nvPr/>
        </p:nvSpPr>
        <p:spPr>
          <a:xfrm>
            <a:off x="0" y="4389120"/>
            <a:ext cx="4895850" cy="246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82880" bIns="914400" numCol="1" spcCol="274320" rtlCol="0" anchor="t"/>
          <a:lstStyle/>
          <a:p>
            <a:pPr algn="just">
              <a:spcAft>
                <a:spcPts val="1200"/>
              </a:spcAft>
            </a:pPr>
            <a:r>
              <a:rPr lang="vi-VN">
                <a:solidFill>
                  <a:prstClr val="black">
                    <a:lumMod val="75000"/>
                    <a:lumOff val="25000"/>
                  </a:prstClr>
                </a:solidFill>
              </a:rPr>
              <a:t>TS. Đinh Văn Châu</a:t>
            </a:r>
            <a:endParaRPr lang="vi-VN" smtClean="0">
              <a:solidFill>
                <a:prstClr val="black">
                  <a:lumMod val="75000"/>
                  <a:lumOff val="25000"/>
                </a:prstClr>
              </a:solidFill>
            </a:endParaRPr>
          </a:p>
        </p:txBody>
      </p:sp>
      <p:sp>
        <p:nvSpPr>
          <p:cNvPr id="6" name="Rectangle 5"/>
          <p:cNvSpPr/>
          <p:nvPr/>
        </p:nvSpPr>
        <p:spPr>
          <a:xfrm>
            <a:off x="6156960" y="4389120"/>
            <a:ext cx="6035040" cy="2468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274320" rIns="1280160" bIns="914400" numCol="1" spcCol="274320" rtlCol="0" anchor="t"/>
          <a:lstStyle/>
          <a:p>
            <a:pPr algn="just">
              <a:spcAft>
                <a:spcPts val="1200"/>
              </a:spcAft>
            </a:pPr>
            <a:r>
              <a:rPr lang="en-US" smtClean="0">
                <a:solidFill>
                  <a:prstClr val="black">
                    <a:lumMod val="75000"/>
                    <a:lumOff val="25000"/>
                  </a:prstClr>
                </a:solidFill>
              </a:rPr>
              <a:t>INT 6120 2</a:t>
            </a:r>
          </a:p>
        </p:txBody>
      </p:sp>
      <p:sp>
        <p:nvSpPr>
          <p:cNvPr id="12" name="Rectangle 11"/>
          <p:cNvSpPr/>
          <p:nvPr/>
        </p:nvSpPr>
        <p:spPr>
          <a:xfrm>
            <a:off x="0" y="1539416"/>
            <a:ext cx="12192000" cy="283464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grpSp>
        <p:nvGrpSpPr>
          <p:cNvPr id="13" name="Group 12"/>
          <p:cNvGrpSpPr/>
          <p:nvPr/>
        </p:nvGrpSpPr>
        <p:grpSpPr>
          <a:xfrm>
            <a:off x="0" y="0"/>
            <a:ext cx="12192000" cy="1255542"/>
            <a:chOff x="0" y="0"/>
            <a:chExt cx="12192000" cy="1255542"/>
          </a:xfrm>
        </p:grpSpPr>
        <p:sp>
          <p:nvSpPr>
            <p:cNvPr id="14" name="Rectangle 13"/>
            <p:cNvSpPr/>
            <p:nvPr/>
          </p:nvSpPr>
          <p:spPr>
            <a:xfrm>
              <a:off x="0" y="886690"/>
              <a:ext cx="1219200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spcAft>
                  <a:spcPts val="1800"/>
                </a:spcAft>
              </a:pPr>
              <a:r>
                <a:rPr lang="vi-VN">
                  <a:solidFill>
                    <a:srgbClr val="56687C"/>
                  </a:solidFill>
                </a:rPr>
                <a:t>Ý NGHĨA THỰC TIỄN VÀ Ý NGHĨA KHOA HỌC CỦA TÀI LIỆU LƯU TRỮ DOANH NGHIỆP</a:t>
              </a:r>
              <a:endParaRPr lang="vi-VN" smtClean="0">
                <a:solidFill>
                  <a:srgbClr val="56687C"/>
                </a:solidFill>
              </a:endParaRPr>
            </a:p>
          </p:txBody>
        </p:sp>
        <p:sp>
          <p:nvSpPr>
            <p:cNvPr id="15" name="Rectangle 14"/>
            <p:cNvSpPr/>
            <p:nvPr/>
          </p:nvSpPr>
          <p:spPr>
            <a:xfrm>
              <a:off x="5593080" y="1209822"/>
              <a:ext cx="1005840" cy="45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16" name="Rectangle 15"/>
            <p:cNvSpPr/>
            <p:nvPr/>
          </p:nvSpPr>
          <p:spPr>
            <a:xfrm>
              <a:off x="0" y="0"/>
              <a:ext cx="12192000" cy="8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91440" rtlCol="0" anchor="b" anchorCtr="0"/>
            <a:lstStyle/>
            <a:p>
              <a:pPr algn="ctr">
                <a:spcAft>
                  <a:spcPts val="1800"/>
                </a:spcAft>
              </a:pPr>
              <a:r>
                <a:rPr lang="en-US" sz="3600" smtClean="0">
                  <a:solidFill>
                    <a:srgbClr val="56687C"/>
                  </a:solidFill>
                </a:rPr>
                <a:t>Bài báo khoa học</a:t>
              </a:r>
              <a:endParaRPr lang="vi-VN" sz="3600">
                <a:solidFill>
                  <a:srgbClr val="56687C"/>
                </a:solidFill>
              </a:endParaRPr>
            </a:p>
          </p:txBody>
        </p:sp>
      </p:grpSp>
      <p:sp>
        <p:nvSpPr>
          <p:cNvPr id="2" name="Rectangle 1"/>
          <p:cNvSpPr/>
          <p:nvPr/>
        </p:nvSpPr>
        <p:spPr>
          <a:xfrm>
            <a:off x="4267200" y="6444343"/>
            <a:ext cx="3363686" cy="326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65000"/>
                  </a:schemeClr>
                </a:solidFill>
              </a:rPr>
              <a:t>http://</a:t>
            </a:r>
            <a:r>
              <a:rPr lang="en-US" smtClean="0">
                <a:solidFill>
                  <a:schemeClr val="bg1">
                    <a:lumMod val="65000"/>
                  </a:schemeClr>
                </a:solidFill>
              </a:rPr>
              <a:t>www2.uet.vnu.edu.vn</a:t>
            </a:r>
            <a:endParaRPr lang="en-US">
              <a:solidFill>
                <a:schemeClr val="bg1">
                  <a:lumMod val="65000"/>
                </a:schemeClr>
              </a:solidFill>
            </a:endParaRPr>
          </a:p>
        </p:txBody>
      </p:sp>
      <p:sp>
        <p:nvSpPr>
          <p:cNvPr id="9" name="Slide Number Placeholder 8"/>
          <p:cNvSpPr>
            <a:spLocks noGrp="1"/>
          </p:cNvSpPr>
          <p:nvPr>
            <p:ph type="sldNum" sz="quarter" idx="12"/>
          </p:nvPr>
        </p:nvSpPr>
        <p:spPr>
          <a:xfrm>
            <a:off x="9448800" y="6492875"/>
            <a:ext cx="2743200" cy="365125"/>
          </a:xfrm>
        </p:spPr>
        <p:txBody>
          <a:bodyPr/>
          <a:lstStyle/>
          <a:p>
            <a:pPr algn="r"/>
            <a:fld id="{5DD87BF0-99A2-4241-81D9-BF9068F8D9BE}" type="slidenum">
              <a:rPr lang="vi-VN" smtClean="0">
                <a:solidFill>
                  <a:prstClr val="black"/>
                </a:solidFill>
              </a:rPr>
              <a:pPr algn="r"/>
              <a:t>2</a:t>
            </a:fld>
            <a:endParaRPr lang="vi-VN">
              <a:solidFill>
                <a:prstClr val="black"/>
              </a:solidFill>
            </a:endParaRPr>
          </a:p>
        </p:txBody>
      </p:sp>
    </p:spTree>
    <p:extLst>
      <p:ext uri="{BB962C8B-B14F-4D97-AF65-F5344CB8AC3E}">
        <p14:creationId xmlns:p14="http://schemas.microsoft.com/office/powerpoint/2010/main" val="1453094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5791200" y="3233530"/>
            <a:ext cx="6400800" cy="3200400"/>
          </a:xfrm>
          <a:prstGeom prst="rect">
            <a:avLst/>
          </a:prstGeom>
          <a:solidFill>
            <a:schemeClr val="accent1">
              <a:alpha val="5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800" dirty="0" err="1" smtClean="0">
                <a:solidFill>
                  <a:prstClr val="white">
                    <a:lumMod val="95000"/>
                  </a:prstClr>
                </a:solidFill>
              </a:rPr>
              <a:t>NHÓM</a:t>
            </a:r>
            <a:r>
              <a:rPr lang="en-US" sz="2800" dirty="0" smtClean="0">
                <a:solidFill>
                  <a:prstClr val="white">
                    <a:lumMod val="95000"/>
                  </a:prstClr>
                </a:solidFill>
              </a:rPr>
              <a:t> 2</a:t>
            </a:r>
            <a:endParaRPr lang="vi-VN" sz="2800" dirty="0">
              <a:solidFill>
                <a:prstClr val="white">
                  <a:lumMod val="95000"/>
                </a:prstClr>
              </a:solidFill>
            </a:endParaRPr>
          </a:p>
        </p:txBody>
      </p:sp>
      <p:sp>
        <p:nvSpPr>
          <p:cNvPr id="4" name="Rectangle 3"/>
          <p:cNvSpPr/>
          <p:nvPr/>
        </p:nvSpPr>
        <p:spPr>
          <a:xfrm>
            <a:off x="5791200" y="5102068"/>
            <a:ext cx="6400800" cy="133186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vi-VN" sz="1200" dirty="0" smtClean="0">
                <a:solidFill>
                  <a:schemeClr val="bg1"/>
                </a:solidFill>
              </a:rPr>
              <a:t>Trần Mạnh Cường</a:t>
            </a:r>
          </a:p>
          <a:p>
            <a:pPr algn="ctr"/>
            <a:r>
              <a:rPr lang="vi-VN" sz="1200" dirty="0" smtClean="0">
                <a:solidFill>
                  <a:schemeClr val="bg1"/>
                </a:solidFill>
              </a:rPr>
              <a:t>Trần Văn Linh</a:t>
            </a:r>
          </a:p>
          <a:p>
            <a:pPr algn="ctr"/>
            <a:r>
              <a:rPr lang="vi-VN" sz="1200" dirty="0" smtClean="0">
                <a:solidFill>
                  <a:schemeClr val="bg1"/>
                </a:solidFill>
              </a:rPr>
              <a:t>Đào </a:t>
            </a:r>
            <a:r>
              <a:rPr lang="vi-VN" sz="1200" dirty="0">
                <a:solidFill>
                  <a:schemeClr val="bg1"/>
                </a:solidFill>
              </a:rPr>
              <a:t>Tiến Tú</a:t>
            </a:r>
          </a:p>
          <a:p>
            <a:pPr algn="ctr"/>
            <a:r>
              <a:rPr lang="vi-VN" sz="1200" dirty="0">
                <a:solidFill>
                  <a:schemeClr val="bg1"/>
                </a:solidFill>
              </a:rPr>
              <a:t>Nguyễn Minh Tân</a:t>
            </a:r>
          </a:p>
          <a:p>
            <a:pPr algn="ctr"/>
            <a:r>
              <a:rPr lang="vi-VN" sz="1200" dirty="0">
                <a:solidFill>
                  <a:schemeClr val="bg1"/>
                </a:solidFill>
              </a:rPr>
              <a:t>Nguyễn Thị Khánh </a:t>
            </a:r>
            <a:r>
              <a:rPr lang="vi-VN" sz="1200" dirty="0" smtClean="0">
                <a:solidFill>
                  <a:schemeClr val="bg1"/>
                </a:solidFill>
              </a:rPr>
              <a:t>Chi</a:t>
            </a:r>
            <a:endParaRPr lang="en-US" sz="1200" dirty="0" smtClean="0">
              <a:solidFill>
                <a:schemeClr val="bg1"/>
              </a:solidFill>
            </a:endParaRPr>
          </a:p>
          <a:p>
            <a:pPr algn="ctr"/>
            <a:r>
              <a:rPr lang="en-US" sz="1200" dirty="0" err="1" smtClean="0"/>
              <a:t>Nông</a:t>
            </a:r>
            <a:r>
              <a:rPr lang="en-US" sz="1200" dirty="0" smtClean="0"/>
              <a:t> </a:t>
            </a:r>
            <a:r>
              <a:rPr lang="en-US" sz="1200" dirty="0" err="1"/>
              <a:t>Văn</a:t>
            </a:r>
            <a:r>
              <a:rPr lang="en-US" sz="1200" dirty="0"/>
              <a:t> </a:t>
            </a:r>
            <a:r>
              <a:rPr lang="en-US" sz="1200" dirty="0" err="1" smtClean="0"/>
              <a:t>Thương</a:t>
            </a:r>
            <a:endParaRPr lang="en-US" sz="1200" dirty="0"/>
          </a:p>
          <a:p>
            <a:pPr algn="ctr"/>
            <a:r>
              <a:rPr lang="en-US" sz="1200" dirty="0" err="1" smtClean="0"/>
              <a:t>Lại</a:t>
            </a:r>
            <a:r>
              <a:rPr lang="en-US" sz="1200" dirty="0" smtClean="0"/>
              <a:t> </a:t>
            </a:r>
            <a:r>
              <a:rPr lang="en-US" sz="1200" dirty="0" err="1"/>
              <a:t>Ngọc</a:t>
            </a:r>
            <a:r>
              <a:rPr lang="en-US" sz="1200" dirty="0"/>
              <a:t> </a:t>
            </a:r>
            <a:r>
              <a:rPr lang="en-US" sz="1200" dirty="0" err="1"/>
              <a:t>Điệp</a:t>
            </a:r>
            <a:r>
              <a:rPr lang="en-US" sz="1200" dirty="0"/>
              <a:t> </a:t>
            </a:r>
          </a:p>
          <a:p>
            <a:pPr algn="ctr"/>
            <a:endParaRPr lang="vi-VN" sz="1200" dirty="0" smtClean="0">
              <a:solidFill>
                <a:schemeClr val="bg1"/>
              </a:solidFill>
            </a:endParaRPr>
          </a:p>
        </p:txBody>
      </p:sp>
      <p:sp>
        <p:nvSpPr>
          <p:cNvPr id="16" name="Freeform 15"/>
          <p:cNvSpPr/>
          <p:nvPr/>
        </p:nvSpPr>
        <p:spPr>
          <a:xfrm>
            <a:off x="8550231" y="3538330"/>
            <a:ext cx="882737" cy="854898"/>
          </a:xfrm>
          <a:custGeom>
            <a:avLst/>
            <a:gdLst>
              <a:gd name="connsiteX0" fmla="*/ 165894 w 1282700"/>
              <a:gd name="connsiteY0" fmla="*/ 123030 h 1242247"/>
              <a:gd name="connsiteX1" fmla="*/ 170656 w 1282700"/>
              <a:gd name="connsiteY1" fmla="*/ 1058862 h 1242247"/>
              <a:gd name="connsiteX2" fmla="*/ 646906 w 1282700"/>
              <a:gd name="connsiteY2" fmla="*/ 692149 h 1242247"/>
              <a:gd name="connsiteX3" fmla="*/ 1120775 w 1282700"/>
              <a:gd name="connsiteY3" fmla="*/ 1068387 h 1242247"/>
              <a:gd name="connsiteX4" fmla="*/ 1120775 w 1282700"/>
              <a:gd name="connsiteY4" fmla="*/ 123030 h 1242247"/>
              <a:gd name="connsiteX5" fmla="*/ 92075 w 1282700"/>
              <a:gd name="connsiteY5" fmla="*/ 0 h 1242247"/>
              <a:gd name="connsiteX6" fmla="*/ 1168400 w 1282700"/>
              <a:gd name="connsiteY6" fmla="*/ 0 h 1242247"/>
              <a:gd name="connsiteX7" fmla="*/ 1282700 w 1282700"/>
              <a:gd name="connsiteY7" fmla="*/ 114300 h 1242247"/>
              <a:gd name="connsiteX8" fmla="*/ 1282700 w 1282700"/>
              <a:gd name="connsiteY8" fmla="*/ 1139825 h 1242247"/>
              <a:gd name="connsiteX9" fmla="*/ 1095375 w 1282700"/>
              <a:gd name="connsiteY9" fmla="*/ 1225550 h 1242247"/>
              <a:gd name="connsiteX10" fmla="*/ 644525 w 1282700"/>
              <a:gd name="connsiteY10" fmla="*/ 876300 h 1242247"/>
              <a:gd name="connsiteX11" fmla="*/ 212725 w 1282700"/>
              <a:gd name="connsiteY11" fmla="*/ 1203325 h 1242247"/>
              <a:gd name="connsiteX12" fmla="*/ 3175 w 1282700"/>
              <a:gd name="connsiteY12" fmla="*/ 1123950 h 1242247"/>
              <a:gd name="connsiteX13" fmla="*/ 0 w 1282700"/>
              <a:gd name="connsiteY13" fmla="*/ 114300 h 1242247"/>
              <a:gd name="connsiteX14" fmla="*/ 92075 w 1282700"/>
              <a:gd name="connsiteY14" fmla="*/ 0 h 124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700" h="1242247">
                <a:moveTo>
                  <a:pt x="165894" y="123030"/>
                </a:moveTo>
                <a:cubicBezTo>
                  <a:pt x="167481" y="434974"/>
                  <a:pt x="169069" y="746918"/>
                  <a:pt x="170656" y="1058862"/>
                </a:cubicBezTo>
                <a:lnTo>
                  <a:pt x="646906" y="692149"/>
                </a:lnTo>
                <a:lnTo>
                  <a:pt x="1120775" y="1068387"/>
                </a:lnTo>
                <a:lnTo>
                  <a:pt x="1120775" y="123030"/>
                </a:lnTo>
                <a:close/>
                <a:moveTo>
                  <a:pt x="92075" y="0"/>
                </a:moveTo>
                <a:lnTo>
                  <a:pt x="1168400" y="0"/>
                </a:lnTo>
                <a:cubicBezTo>
                  <a:pt x="1277938" y="11906"/>
                  <a:pt x="1268413" y="42862"/>
                  <a:pt x="1282700" y="114300"/>
                </a:cubicBezTo>
                <a:lnTo>
                  <a:pt x="1282700" y="1139825"/>
                </a:lnTo>
                <a:cubicBezTo>
                  <a:pt x="1270265" y="1206500"/>
                  <a:pt x="1203061" y="1273175"/>
                  <a:pt x="1095375" y="1225550"/>
                </a:cubicBezTo>
                <a:lnTo>
                  <a:pt x="644525" y="876300"/>
                </a:lnTo>
                <a:lnTo>
                  <a:pt x="212725" y="1203325"/>
                </a:lnTo>
                <a:cubicBezTo>
                  <a:pt x="148154" y="1257680"/>
                  <a:pt x="15876" y="1274232"/>
                  <a:pt x="3175" y="1123950"/>
                </a:cubicBezTo>
                <a:cubicBezTo>
                  <a:pt x="2117" y="787400"/>
                  <a:pt x="1058" y="450850"/>
                  <a:pt x="0" y="114300"/>
                </a:cubicBezTo>
                <a:cubicBezTo>
                  <a:pt x="2117" y="52388"/>
                  <a:pt x="4232" y="14288"/>
                  <a:pt x="92075" y="0"/>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sz="3200" b="1" smtClean="0">
              <a:solidFill>
                <a:prstClr val="white"/>
              </a:solidFill>
            </a:endParaRPr>
          </a:p>
        </p:txBody>
      </p:sp>
      <p:sp>
        <p:nvSpPr>
          <p:cNvPr id="8" name="Slide Number Placeholder 7"/>
          <p:cNvSpPr>
            <a:spLocks noGrp="1"/>
          </p:cNvSpPr>
          <p:nvPr>
            <p:ph type="sldNum" sz="quarter" idx="12"/>
          </p:nvPr>
        </p:nvSpPr>
        <p:spPr>
          <a:xfrm>
            <a:off x="9432968" y="6463402"/>
            <a:ext cx="2743200" cy="365125"/>
          </a:xfrm>
        </p:spPr>
        <p:txBody>
          <a:bodyPr/>
          <a:lstStyle/>
          <a:p>
            <a:pPr algn="r"/>
            <a:fld id="{5DD87BF0-99A2-4241-81D9-BF9068F8D9BE}" type="slidenum">
              <a:rPr lang="vi-VN" smtClean="0">
                <a:solidFill>
                  <a:schemeClr val="bg1"/>
                </a:solidFill>
              </a:rPr>
              <a:pPr algn="r"/>
              <a:t>3</a:t>
            </a:fld>
            <a:endParaRPr lang="vi-VN">
              <a:solidFill>
                <a:schemeClr val="bg1"/>
              </a:solidFill>
            </a:endParaRPr>
          </a:p>
        </p:txBody>
      </p:sp>
    </p:spTree>
    <p:extLst>
      <p:ext uri="{BB962C8B-B14F-4D97-AF65-F5344CB8AC3E}">
        <p14:creationId xmlns:p14="http://schemas.microsoft.com/office/powerpoint/2010/main" val="2068617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795"/>
          </a:xfrm>
          <a:prstGeom prst="rect">
            <a:avLst/>
          </a:prstGeom>
        </p:spPr>
      </p:pic>
      <p:sp>
        <p:nvSpPr>
          <p:cNvPr id="4" name="Rectangle 3"/>
          <p:cNvSpPr/>
          <p:nvPr/>
        </p:nvSpPr>
        <p:spPr>
          <a:xfrm>
            <a:off x="0" y="19051"/>
            <a:ext cx="12192000" cy="6857999"/>
          </a:xfrm>
          <a:prstGeom prst="rect">
            <a:avLst/>
          </a:prstGeom>
          <a:solidFill>
            <a:schemeClr val="tx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grpSp>
        <p:nvGrpSpPr>
          <p:cNvPr id="18" name="Group 17"/>
          <p:cNvGrpSpPr/>
          <p:nvPr/>
        </p:nvGrpSpPr>
        <p:grpSpPr>
          <a:xfrm>
            <a:off x="5684520" y="1458349"/>
            <a:ext cx="822960" cy="822960"/>
            <a:chOff x="4495800" y="1809750"/>
            <a:chExt cx="1097280" cy="1097280"/>
          </a:xfrm>
          <a:solidFill>
            <a:schemeClr val="bg1"/>
          </a:solidFill>
        </p:grpSpPr>
        <p:sp>
          <p:nvSpPr>
            <p:cNvPr id="10" name="Donut 9"/>
            <p:cNvSpPr/>
            <p:nvPr/>
          </p:nvSpPr>
          <p:spPr>
            <a:xfrm>
              <a:off x="4495800" y="1809750"/>
              <a:ext cx="1097280" cy="1097280"/>
            </a:xfrm>
            <a:prstGeom prst="donut">
              <a:avLst>
                <a:gd name="adj" fmla="val 936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black"/>
                </a:solidFill>
              </a:endParaRPr>
            </a:p>
          </p:txBody>
        </p:sp>
        <p:sp>
          <p:nvSpPr>
            <p:cNvPr id="11" name="Rectangle 10"/>
            <p:cNvSpPr/>
            <p:nvPr/>
          </p:nvSpPr>
          <p:spPr>
            <a:xfrm>
              <a:off x="4794885" y="2174558"/>
              <a:ext cx="9144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12" name="Rectangle 11"/>
            <p:cNvSpPr/>
            <p:nvPr/>
          </p:nvSpPr>
          <p:spPr>
            <a:xfrm>
              <a:off x="4928235" y="2174558"/>
              <a:ext cx="36576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13" name="Rectangle 12"/>
            <p:cNvSpPr/>
            <p:nvPr/>
          </p:nvSpPr>
          <p:spPr>
            <a:xfrm>
              <a:off x="4794885" y="2312670"/>
              <a:ext cx="9144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14" name="Rectangle 13"/>
            <p:cNvSpPr/>
            <p:nvPr/>
          </p:nvSpPr>
          <p:spPr>
            <a:xfrm>
              <a:off x="4928235" y="2312670"/>
              <a:ext cx="36576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15" name="Rectangle 14"/>
            <p:cNvSpPr/>
            <p:nvPr/>
          </p:nvSpPr>
          <p:spPr>
            <a:xfrm>
              <a:off x="4794885" y="2450782"/>
              <a:ext cx="9144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16" name="Rectangle 15"/>
            <p:cNvSpPr/>
            <p:nvPr/>
          </p:nvSpPr>
          <p:spPr>
            <a:xfrm>
              <a:off x="4928235" y="2450782"/>
              <a:ext cx="365760"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grpSp>
      <p:sp>
        <p:nvSpPr>
          <p:cNvPr id="19" name="Freeform 18"/>
          <p:cNvSpPr/>
          <p:nvPr/>
        </p:nvSpPr>
        <p:spPr>
          <a:xfrm>
            <a:off x="3570544" y="2776275"/>
            <a:ext cx="548640" cy="548640"/>
          </a:xfrm>
          <a:custGeom>
            <a:avLst/>
            <a:gdLst>
              <a:gd name="connsiteX0" fmla="*/ 747395 w 1005840"/>
              <a:gd name="connsiteY0" fmla="*/ 229870 h 1005840"/>
              <a:gd name="connsiteX1" fmla="*/ 407670 w 1005840"/>
              <a:gd name="connsiteY1" fmla="*/ 566420 h 1005840"/>
              <a:gd name="connsiteX2" fmla="*/ 261620 w 1005840"/>
              <a:gd name="connsiteY2" fmla="*/ 410845 h 1005840"/>
              <a:gd name="connsiteX3" fmla="*/ 150495 w 1005840"/>
              <a:gd name="connsiteY3" fmla="*/ 525145 h 1005840"/>
              <a:gd name="connsiteX4" fmla="*/ 407670 w 1005840"/>
              <a:gd name="connsiteY4" fmla="*/ 775970 h 1005840"/>
              <a:gd name="connsiteX5" fmla="*/ 855345 w 1005840"/>
              <a:gd name="connsiteY5" fmla="*/ 340995 h 1005840"/>
              <a:gd name="connsiteX6" fmla="*/ 502920 w 1005840"/>
              <a:gd name="connsiteY6" fmla="*/ 0 h 1005840"/>
              <a:gd name="connsiteX7" fmla="*/ 1005840 w 1005840"/>
              <a:gd name="connsiteY7" fmla="*/ 502920 h 1005840"/>
              <a:gd name="connsiteX8" fmla="*/ 502920 w 1005840"/>
              <a:gd name="connsiteY8" fmla="*/ 1005840 h 1005840"/>
              <a:gd name="connsiteX9" fmla="*/ 0 w 1005840"/>
              <a:gd name="connsiteY9" fmla="*/ 502920 h 1005840"/>
              <a:gd name="connsiteX10" fmla="*/ 502920 w 1005840"/>
              <a:gd name="connsiteY10"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5840" h="1005840">
                <a:moveTo>
                  <a:pt x="747395" y="229870"/>
                </a:moveTo>
                <a:lnTo>
                  <a:pt x="407670" y="566420"/>
                </a:lnTo>
                <a:lnTo>
                  <a:pt x="261620" y="410845"/>
                </a:lnTo>
                <a:lnTo>
                  <a:pt x="150495" y="525145"/>
                </a:lnTo>
                <a:lnTo>
                  <a:pt x="407670" y="775970"/>
                </a:lnTo>
                <a:lnTo>
                  <a:pt x="855345" y="340995"/>
                </a:lnTo>
                <a:close/>
                <a:moveTo>
                  <a:pt x="502920" y="0"/>
                </a:moveTo>
                <a:cubicBezTo>
                  <a:pt x="780675" y="0"/>
                  <a:pt x="1005840" y="225165"/>
                  <a:pt x="1005840" y="502920"/>
                </a:cubicBezTo>
                <a:cubicBezTo>
                  <a:pt x="1005840" y="780675"/>
                  <a:pt x="780675" y="1005840"/>
                  <a:pt x="502920" y="1005840"/>
                </a:cubicBezTo>
                <a:cubicBezTo>
                  <a:pt x="225165" y="1005840"/>
                  <a:pt x="0" y="780675"/>
                  <a:pt x="0" y="502920"/>
                </a:cubicBezTo>
                <a:cubicBezTo>
                  <a:pt x="0" y="225165"/>
                  <a:pt x="225165" y="0"/>
                  <a:pt x="5029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23" name="Freeform 22"/>
          <p:cNvSpPr/>
          <p:nvPr/>
        </p:nvSpPr>
        <p:spPr>
          <a:xfrm>
            <a:off x="3570544" y="3693326"/>
            <a:ext cx="548640" cy="548640"/>
          </a:xfrm>
          <a:custGeom>
            <a:avLst/>
            <a:gdLst>
              <a:gd name="connsiteX0" fmla="*/ 747395 w 1005840"/>
              <a:gd name="connsiteY0" fmla="*/ 229870 h 1005840"/>
              <a:gd name="connsiteX1" fmla="*/ 407670 w 1005840"/>
              <a:gd name="connsiteY1" fmla="*/ 566420 h 1005840"/>
              <a:gd name="connsiteX2" fmla="*/ 261620 w 1005840"/>
              <a:gd name="connsiteY2" fmla="*/ 410845 h 1005840"/>
              <a:gd name="connsiteX3" fmla="*/ 150495 w 1005840"/>
              <a:gd name="connsiteY3" fmla="*/ 525145 h 1005840"/>
              <a:gd name="connsiteX4" fmla="*/ 407670 w 1005840"/>
              <a:gd name="connsiteY4" fmla="*/ 775970 h 1005840"/>
              <a:gd name="connsiteX5" fmla="*/ 855345 w 1005840"/>
              <a:gd name="connsiteY5" fmla="*/ 340995 h 1005840"/>
              <a:gd name="connsiteX6" fmla="*/ 502920 w 1005840"/>
              <a:gd name="connsiteY6" fmla="*/ 0 h 1005840"/>
              <a:gd name="connsiteX7" fmla="*/ 1005840 w 1005840"/>
              <a:gd name="connsiteY7" fmla="*/ 502920 h 1005840"/>
              <a:gd name="connsiteX8" fmla="*/ 502920 w 1005840"/>
              <a:gd name="connsiteY8" fmla="*/ 1005840 h 1005840"/>
              <a:gd name="connsiteX9" fmla="*/ 0 w 1005840"/>
              <a:gd name="connsiteY9" fmla="*/ 502920 h 1005840"/>
              <a:gd name="connsiteX10" fmla="*/ 502920 w 1005840"/>
              <a:gd name="connsiteY10"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5840" h="1005840">
                <a:moveTo>
                  <a:pt x="747395" y="229870"/>
                </a:moveTo>
                <a:lnTo>
                  <a:pt x="407670" y="566420"/>
                </a:lnTo>
                <a:lnTo>
                  <a:pt x="261620" y="410845"/>
                </a:lnTo>
                <a:lnTo>
                  <a:pt x="150495" y="525145"/>
                </a:lnTo>
                <a:lnTo>
                  <a:pt x="407670" y="775970"/>
                </a:lnTo>
                <a:lnTo>
                  <a:pt x="855345" y="340995"/>
                </a:lnTo>
                <a:close/>
                <a:moveTo>
                  <a:pt x="502920" y="0"/>
                </a:moveTo>
                <a:cubicBezTo>
                  <a:pt x="780675" y="0"/>
                  <a:pt x="1005840" y="225165"/>
                  <a:pt x="1005840" y="502920"/>
                </a:cubicBezTo>
                <a:cubicBezTo>
                  <a:pt x="1005840" y="780675"/>
                  <a:pt x="780675" y="1005840"/>
                  <a:pt x="502920" y="1005840"/>
                </a:cubicBezTo>
                <a:cubicBezTo>
                  <a:pt x="225165" y="1005840"/>
                  <a:pt x="0" y="780675"/>
                  <a:pt x="0" y="502920"/>
                </a:cubicBezTo>
                <a:cubicBezTo>
                  <a:pt x="0" y="225165"/>
                  <a:pt x="225165" y="0"/>
                  <a:pt x="5029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24" name="Freeform 23"/>
          <p:cNvSpPr/>
          <p:nvPr/>
        </p:nvSpPr>
        <p:spPr>
          <a:xfrm>
            <a:off x="3570544" y="4610377"/>
            <a:ext cx="548640" cy="548640"/>
          </a:xfrm>
          <a:custGeom>
            <a:avLst/>
            <a:gdLst>
              <a:gd name="connsiteX0" fmla="*/ 747395 w 1005840"/>
              <a:gd name="connsiteY0" fmla="*/ 229870 h 1005840"/>
              <a:gd name="connsiteX1" fmla="*/ 407670 w 1005840"/>
              <a:gd name="connsiteY1" fmla="*/ 566420 h 1005840"/>
              <a:gd name="connsiteX2" fmla="*/ 261620 w 1005840"/>
              <a:gd name="connsiteY2" fmla="*/ 410845 h 1005840"/>
              <a:gd name="connsiteX3" fmla="*/ 150495 w 1005840"/>
              <a:gd name="connsiteY3" fmla="*/ 525145 h 1005840"/>
              <a:gd name="connsiteX4" fmla="*/ 407670 w 1005840"/>
              <a:gd name="connsiteY4" fmla="*/ 775970 h 1005840"/>
              <a:gd name="connsiteX5" fmla="*/ 855345 w 1005840"/>
              <a:gd name="connsiteY5" fmla="*/ 340995 h 1005840"/>
              <a:gd name="connsiteX6" fmla="*/ 502920 w 1005840"/>
              <a:gd name="connsiteY6" fmla="*/ 0 h 1005840"/>
              <a:gd name="connsiteX7" fmla="*/ 1005840 w 1005840"/>
              <a:gd name="connsiteY7" fmla="*/ 502920 h 1005840"/>
              <a:gd name="connsiteX8" fmla="*/ 502920 w 1005840"/>
              <a:gd name="connsiteY8" fmla="*/ 1005840 h 1005840"/>
              <a:gd name="connsiteX9" fmla="*/ 0 w 1005840"/>
              <a:gd name="connsiteY9" fmla="*/ 502920 h 1005840"/>
              <a:gd name="connsiteX10" fmla="*/ 502920 w 1005840"/>
              <a:gd name="connsiteY10" fmla="*/ 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5840" h="1005840">
                <a:moveTo>
                  <a:pt x="747395" y="229870"/>
                </a:moveTo>
                <a:lnTo>
                  <a:pt x="407670" y="566420"/>
                </a:lnTo>
                <a:lnTo>
                  <a:pt x="261620" y="410845"/>
                </a:lnTo>
                <a:lnTo>
                  <a:pt x="150495" y="525145"/>
                </a:lnTo>
                <a:lnTo>
                  <a:pt x="407670" y="775970"/>
                </a:lnTo>
                <a:lnTo>
                  <a:pt x="855345" y="340995"/>
                </a:lnTo>
                <a:close/>
                <a:moveTo>
                  <a:pt x="502920" y="0"/>
                </a:moveTo>
                <a:cubicBezTo>
                  <a:pt x="780675" y="0"/>
                  <a:pt x="1005840" y="225165"/>
                  <a:pt x="1005840" y="502920"/>
                </a:cubicBezTo>
                <a:cubicBezTo>
                  <a:pt x="1005840" y="780675"/>
                  <a:pt x="780675" y="1005840"/>
                  <a:pt x="502920" y="1005840"/>
                </a:cubicBezTo>
                <a:cubicBezTo>
                  <a:pt x="225165" y="1005840"/>
                  <a:pt x="0" y="780675"/>
                  <a:pt x="0" y="502920"/>
                </a:cubicBezTo>
                <a:cubicBezTo>
                  <a:pt x="0" y="225165"/>
                  <a:pt x="225165" y="0"/>
                  <a:pt x="5029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prstClr val="white"/>
              </a:solidFill>
            </a:endParaRPr>
          </a:p>
        </p:txBody>
      </p:sp>
      <p:sp>
        <p:nvSpPr>
          <p:cNvPr id="31" name="Rectangle 30"/>
          <p:cNvSpPr/>
          <p:nvPr/>
        </p:nvSpPr>
        <p:spPr>
          <a:xfrm>
            <a:off x="4338319" y="2639115"/>
            <a:ext cx="91440" cy="82296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2" name="Rectangle 31"/>
          <p:cNvSpPr/>
          <p:nvPr/>
        </p:nvSpPr>
        <p:spPr>
          <a:xfrm>
            <a:off x="4338319" y="3556166"/>
            <a:ext cx="91440" cy="82296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33" name="Rectangle 32"/>
          <p:cNvSpPr/>
          <p:nvPr/>
        </p:nvSpPr>
        <p:spPr>
          <a:xfrm>
            <a:off x="4338319" y="4470566"/>
            <a:ext cx="91440" cy="82296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26" name="Rectangle 25"/>
          <p:cNvSpPr/>
          <p:nvPr/>
        </p:nvSpPr>
        <p:spPr>
          <a:xfrm>
            <a:off x="4679140" y="2639114"/>
            <a:ext cx="4987636" cy="82296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nSpc>
                <a:spcPct val="120000"/>
              </a:lnSpc>
            </a:pPr>
            <a:r>
              <a:rPr lang="en-US" b="1" smtClean="0">
                <a:solidFill>
                  <a:prstClr val="white">
                    <a:lumMod val="95000"/>
                  </a:prstClr>
                </a:solidFill>
                <a:effectLst>
                  <a:outerShdw blurRad="38100" dist="38100" dir="2700000" algn="tl">
                    <a:srgbClr val="000000">
                      <a:alpha val="43137"/>
                    </a:srgbClr>
                  </a:outerShdw>
                </a:effectLst>
              </a:rPr>
              <a:t>1. Tiêu đề bài báo (Title).</a:t>
            </a:r>
          </a:p>
          <a:p>
            <a:pPr>
              <a:lnSpc>
                <a:spcPct val="120000"/>
              </a:lnSpc>
            </a:pPr>
            <a:r>
              <a:rPr lang="en-US" b="1" smtClean="0">
                <a:solidFill>
                  <a:prstClr val="white">
                    <a:lumMod val="95000"/>
                  </a:prstClr>
                </a:solidFill>
                <a:effectLst>
                  <a:outerShdw blurRad="38100" dist="38100" dir="2700000" algn="tl">
                    <a:srgbClr val="000000">
                      <a:alpha val="43137"/>
                    </a:srgbClr>
                  </a:outerShdw>
                </a:effectLst>
              </a:rPr>
              <a:t>2. Tóm tắt (Abstract).</a:t>
            </a:r>
            <a:endParaRPr lang="en-US" b="1">
              <a:solidFill>
                <a:prstClr val="white">
                  <a:lumMod val="95000"/>
                </a:prstClr>
              </a:solidFill>
              <a:effectLst>
                <a:outerShdw blurRad="38100" dist="38100" dir="2700000" algn="tl">
                  <a:srgbClr val="000000">
                    <a:alpha val="43137"/>
                  </a:srgbClr>
                </a:outerShdw>
              </a:effectLst>
            </a:endParaRPr>
          </a:p>
        </p:txBody>
      </p:sp>
      <p:sp>
        <p:nvSpPr>
          <p:cNvPr id="27" name="Rectangle 26"/>
          <p:cNvSpPr/>
          <p:nvPr/>
        </p:nvSpPr>
        <p:spPr>
          <a:xfrm>
            <a:off x="4679140" y="3553515"/>
            <a:ext cx="5488442" cy="82296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nSpc>
                <a:spcPct val="120000"/>
              </a:lnSpc>
            </a:pPr>
            <a:r>
              <a:rPr lang="en-US" b="1" smtClean="0">
                <a:solidFill>
                  <a:prstClr val="white">
                    <a:lumMod val="95000"/>
                  </a:prstClr>
                </a:solidFill>
                <a:effectLst>
                  <a:outerShdw blurRad="38100" dist="38100" dir="2700000" algn="tl">
                    <a:srgbClr val="000000">
                      <a:alpha val="43137"/>
                    </a:srgbClr>
                  </a:outerShdw>
                </a:effectLst>
              </a:rPr>
              <a:t>3. Giới thiệu (Introduction).</a:t>
            </a:r>
            <a:endParaRPr lang="en-US" b="1">
              <a:solidFill>
                <a:prstClr val="white">
                  <a:lumMod val="95000"/>
                </a:prstClr>
              </a:solidFill>
              <a:effectLst>
                <a:outerShdw blurRad="38100" dist="38100" dir="2700000" algn="tl">
                  <a:srgbClr val="000000">
                    <a:alpha val="43137"/>
                  </a:srgbClr>
                </a:outerShdw>
              </a:effectLst>
            </a:endParaRPr>
          </a:p>
          <a:p>
            <a:pPr>
              <a:lnSpc>
                <a:spcPct val="120000"/>
              </a:lnSpc>
            </a:pPr>
            <a:r>
              <a:rPr lang="en-US" b="1" smtClean="0">
                <a:solidFill>
                  <a:prstClr val="white">
                    <a:lumMod val="95000"/>
                  </a:prstClr>
                </a:solidFill>
                <a:effectLst>
                  <a:outerShdw blurRad="38100" dist="38100" dir="2700000" algn="tl">
                    <a:srgbClr val="000000">
                      <a:alpha val="43137"/>
                    </a:srgbClr>
                  </a:outerShdw>
                </a:effectLst>
              </a:rPr>
              <a:t>4. Kết quả và thảo luận (Results and Discussion).</a:t>
            </a:r>
            <a:endParaRPr lang="en-US" b="1">
              <a:solidFill>
                <a:prstClr val="white">
                  <a:lumMod val="95000"/>
                </a:prstClr>
              </a:solidFill>
              <a:effectLst>
                <a:outerShdw blurRad="38100" dist="38100" dir="2700000" algn="tl">
                  <a:srgbClr val="000000">
                    <a:alpha val="43137"/>
                  </a:srgbClr>
                </a:outerShdw>
              </a:effectLst>
            </a:endParaRPr>
          </a:p>
        </p:txBody>
      </p:sp>
      <p:sp>
        <p:nvSpPr>
          <p:cNvPr id="28" name="Rectangle 27"/>
          <p:cNvSpPr/>
          <p:nvPr/>
        </p:nvSpPr>
        <p:spPr>
          <a:xfrm>
            <a:off x="4679140" y="4469771"/>
            <a:ext cx="4987636" cy="82296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nSpc>
                <a:spcPct val="120000"/>
              </a:lnSpc>
            </a:pPr>
            <a:r>
              <a:rPr lang="en-US" b="1" smtClean="0">
                <a:solidFill>
                  <a:prstClr val="white">
                    <a:lumMod val="95000"/>
                  </a:prstClr>
                </a:solidFill>
                <a:effectLst>
                  <a:outerShdw blurRad="38100" dist="38100" dir="2700000" algn="tl">
                    <a:srgbClr val="000000">
                      <a:alpha val="43137"/>
                    </a:srgbClr>
                  </a:outerShdw>
                </a:effectLst>
              </a:rPr>
              <a:t>5. Kết luận (Conclusion).</a:t>
            </a:r>
            <a:endParaRPr lang="en-US" b="1">
              <a:solidFill>
                <a:prstClr val="white">
                  <a:lumMod val="95000"/>
                </a:prstClr>
              </a:solidFill>
              <a:effectLst>
                <a:outerShdw blurRad="38100" dist="38100" dir="2700000" algn="tl">
                  <a:srgbClr val="000000">
                    <a:alpha val="43137"/>
                  </a:srgbClr>
                </a:outerShdw>
              </a:effectLst>
            </a:endParaRPr>
          </a:p>
          <a:p>
            <a:pPr>
              <a:lnSpc>
                <a:spcPct val="120000"/>
              </a:lnSpc>
            </a:pPr>
            <a:r>
              <a:rPr lang="en-US" b="1" smtClean="0">
                <a:solidFill>
                  <a:prstClr val="white">
                    <a:lumMod val="95000"/>
                  </a:prstClr>
                </a:solidFill>
                <a:effectLst>
                  <a:outerShdw blurRad="38100" dist="38100" dir="2700000" algn="tl">
                    <a:srgbClr val="000000">
                      <a:alpha val="43137"/>
                    </a:srgbClr>
                  </a:outerShdw>
                </a:effectLst>
              </a:rPr>
              <a:t>6. Tài liệu tham khảo (References).</a:t>
            </a:r>
            <a:endParaRPr lang="en-US" b="1">
              <a:solidFill>
                <a:prstClr val="white">
                  <a:lumMod val="95000"/>
                </a:prstClr>
              </a:solidFill>
              <a:effectLst>
                <a:outerShdw blurRad="38100" dist="38100" dir="2700000" algn="tl">
                  <a:srgbClr val="000000">
                    <a:alpha val="43137"/>
                  </a:srgbClr>
                </a:outerShdw>
              </a:effectLst>
            </a:endParaRPr>
          </a:p>
        </p:txBody>
      </p:sp>
      <p:grpSp>
        <p:nvGrpSpPr>
          <p:cNvPr id="30" name="Group 29"/>
          <p:cNvGrpSpPr/>
          <p:nvPr/>
        </p:nvGrpSpPr>
        <p:grpSpPr>
          <a:xfrm>
            <a:off x="0" y="0"/>
            <a:ext cx="12192000" cy="1255542"/>
            <a:chOff x="0" y="0"/>
            <a:chExt cx="12192000" cy="1255542"/>
          </a:xfrm>
        </p:grpSpPr>
        <p:sp>
          <p:nvSpPr>
            <p:cNvPr id="36" name="Rectangle 35"/>
            <p:cNvSpPr/>
            <p:nvPr/>
          </p:nvSpPr>
          <p:spPr>
            <a:xfrm>
              <a:off x="5593080" y="1209822"/>
              <a:ext cx="1005840" cy="45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lumMod val="95000"/>
                  </a:prstClr>
                </a:solidFill>
              </a:endParaRPr>
            </a:p>
          </p:txBody>
        </p:sp>
        <p:sp>
          <p:nvSpPr>
            <p:cNvPr id="37" name="Rectangle 36"/>
            <p:cNvSpPr/>
            <p:nvPr/>
          </p:nvSpPr>
          <p:spPr>
            <a:xfrm>
              <a:off x="0" y="0"/>
              <a:ext cx="12192000" cy="1209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91440" rtlCol="0" anchor="b" anchorCtr="0"/>
            <a:lstStyle/>
            <a:p>
              <a:pPr algn="ctr">
                <a:spcAft>
                  <a:spcPts val="1800"/>
                </a:spcAft>
              </a:pPr>
              <a:r>
                <a:rPr lang="en-US" sz="3600" smtClean="0">
                  <a:solidFill>
                    <a:prstClr val="white">
                      <a:lumMod val="95000"/>
                    </a:prstClr>
                  </a:solidFill>
                </a:rPr>
                <a:t>Nội dung</a:t>
              </a:r>
              <a:endParaRPr lang="vi-VN" sz="3600">
                <a:solidFill>
                  <a:prstClr val="white">
                    <a:lumMod val="95000"/>
                  </a:prstClr>
                </a:solidFill>
              </a:endParaRPr>
            </a:p>
          </p:txBody>
        </p:sp>
      </p:grpSp>
      <p:sp>
        <p:nvSpPr>
          <p:cNvPr id="7" name="Slide Number Placeholder 6"/>
          <p:cNvSpPr>
            <a:spLocks noGrp="1"/>
          </p:cNvSpPr>
          <p:nvPr>
            <p:ph type="sldNum" sz="quarter" idx="12"/>
          </p:nvPr>
        </p:nvSpPr>
        <p:spPr>
          <a:xfrm>
            <a:off x="9448800" y="6493669"/>
            <a:ext cx="2743200" cy="365125"/>
          </a:xfrm>
        </p:spPr>
        <p:txBody>
          <a:bodyPr/>
          <a:lstStyle/>
          <a:p>
            <a:pPr algn="r"/>
            <a:fld id="{5DD87BF0-99A2-4241-81D9-BF9068F8D9BE}" type="slidenum">
              <a:rPr lang="vi-VN" smtClean="0">
                <a:solidFill>
                  <a:schemeClr val="bg1"/>
                </a:solidFill>
              </a:rPr>
              <a:pPr algn="r"/>
              <a:t>4</a:t>
            </a:fld>
            <a:endParaRPr lang="vi-VN">
              <a:solidFill>
                <a:schemeClr val="bg1"/>
              </a:solidFill>
            </a:endParaRPr>
          </a:p>
        </p:txBody>
      </p:sp>
    </p:spTree>
    <p:extLst>
      <p:ext uri="{BB962C8B-B14F-4D97-AF65-F5344CB8AC3E}">
        <p14:creationId xmlns:p14="http://schemas.microsoft.com/office/powerpoint/2010/main" val="152310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73" y="2004462"/>
            <a:ext cx="4925046" cy="3619500"/>
          </a:xfrm>
          <a:prstGeom prst="rect">
            <a:avLst/>
          </a:prstGeom>
        </p:spPr>
      </p:pic>
      <p:sp>
        <p:nvSpPr>
          <p:cNvPr id="11" name="Shape 2"/>
          <p:cNvSpPr/>
          <p:nvPr/>
        </p:nvSpPr>
        <p:spPr>
          <a:xfrm>
            <a:off x="5237019" y="2004042"/>
            <a:ext cx="6636325" cy="3619920"/>
          </a:xfrm>
          <a:prstGeom prst="rect">
            <a:avLst/>
          </a:prstGeom>
          <a:solidFill>
            <a:srgbClr val="FF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endParaRPr>
          </a:p>
        </p:txBody>
      </p:sp>
      <p:sp>
        <p:nvSpPr>
          <p:cNvPr id="4" name="Shape 3"/>
          <p:cNvSpPr>
            <a:spLocks noGrp="1"/>
          </p:cNvSpPr>
          <p:nvPr>
            <p:ph type="title"/>
          </p:nvPr>
        </p:nvSpPr>
        <p:spPr/>
        <p:txBody>
          <a:bodyPr wrap="square">
            <a:normAutofit fontScale="90000"/>
          </a:bodyPr>
          <a:lstStyle/>
          <a:p>
            <a:pPr>
              <a:lnSpc>
                <a:spcPct val="100000"/>
              </a:lnSpc>
            </a:pPr>
            <a:r>
              <a:rPr lang="en-US">
                <a:solidFill>
                  <a:srgbClr val="464646"/>
                </a:solidFill>
                <a:latin typeface="Tw Cen MT"/>
                <a:ea typeface="DejaVu Sans"/>
              </a:rPr>
              <a:t>1. Tiêu đề bài báo</a:t>
            </a:r>
            <a:endParaRPr lang="en-US"/>
          </a:p>
        </p:txBody>
      </p:sp>
      <p:sp>
        <p:nvSpPr>
          <p:cNvPr id="2" name="Shape 5"/>
          <p:cNvSpPr>
            <a:spLocks noGrp="1"/>
          </p:cNvSpPr>
          <p:nvPr>
            <p:ph type="body" sz="quarter" idx="14"/>
          </p:nvPr>
        </p:nvSpPr>
        <p:spPr>
          <a:xfrm>
            <a:off x="5949768" y="2215190"/>
            <a:ext cx="3850120" cy="290512"/>
          </a:xfrm>
        </p:spPr>
        <p:txBody>
          <a:bodyPr wrap="square"/>
          <a:lstStyle/>
          <a:p>
            <a:r>
              <a:rPr lang="en-US" b="1" smtClean="0">
                <a:solidFill>
                  <a:schemeClr val="bg1"/>
                </a:solidFill>
                <a:latin typeface="+mn-lt"/>
              </a:rPr>
              <a:t>Tên bài báo</a:t>
            </a:r>
            <a:endParaRPr lang="id-ID" b="1" dirty="0">
              <a:solidFill>
                <a:schemeClr val="bg1"/>
              </a:solidFill>
              <a:latin typeface="+mn-lt"/>
            </a:endParaRPr>
          </a:p>
        </p:txBody>
      </p:sp>
      <p:sp>
        <p:nvSpPr>
          <p:cNvPr id="41" name="Shape 6"/>
          <p:cNvSpPr>
            <a:spLocks noGrp="1"/>
          </p:cNvSpPr>
          <p:nvPr>
            <p:ph type="body" sz="quarter" idx="15"/>
          </p:nvPr>
        </p:nvSpPr>
        <p:spPr>
          <a:xfrm>
            <a:off x="5949766" y="2505702"/>
            <a:ext cx="5923577" cy="669771"/>
          </a:xfrm>
        </p:spPr>
        <p:txBody>
          <a:bodyPr wrap="square"/>
          <a:lstStyle/>
          <a:p>
            <a:r>
              <a:rPr lang="vi-VN" sz="1600">
                <a:solidFill>
                  <a:schemeClr val="bg1"/>
                </a:solidFill>
              </a:rPr>
              <a:t>Ý NGHĨA THỰC TIỄN VÀ Ý NGHĨA KHOA HỌC CỦA TÀI LIỆU LƯU TRỮ DOANH NGHIỆP</a:t>
            </a:r>
          </a:p>
        </p:txBody>
      </p:sp>
      <p:grpSp>
        <p:nvGrpSpPr>
          <p:cNvPr id="12" name="Shape 7"/>
          <p:cNvGrpSpPr/>
          <p:nvPr/>
        </p:nvGrpSpPr>
        <p:grpSpPr>
          <a:xfrm>
            <a:off x="4787433" y="2201102"/>
            <a:ext cx="899171" cy="899172"/>
            <a:chOff x="4586241" y="2250523"/>
            <a:chExt cx="899171" cy="899172"/>
          </a:xfrm>
        </p:grpSpPr>
        <p:sp>
          <p:nvSpPr>
            <p:cNvPr id="13" name="Oval 12"/>
            <p:cNvSpPr/>
            <p:nvPr/>
          </p:nvSpPr>
          <p:spPr>
            <a:xfrm>
              <a:off x="4586241" y="2250523"/>
              <a:ext cx="899171" cy="899172"/>
            </a:xfrm>
            <a:prstGeom prst="ellipse">
              <a:avLst/>
            </a:prstGeom>
            <a:solidFill>
              <a:srgbClr val="FF442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a typeface="Open Sans" panose="020B0606030504020204" pitchFamily="34" charset="0"/>
                <a:cs typeface="Open Sans" panose="020B0606030504020204" pitchFamily="34" charset="0"/>
              </a:endParaRPr>
            </a:p>
          </p:txBody>
        </p:sp>
        <p:sp>
          <p:nvSpPr>
            <p:cNvPr id="14" name="AutoShape 66"/>
            <p:cNvSpPr>
              <a:spLocks noChangeAspect="1"/>
            </p:cNvSpPr>
            <p:nvPr/>
          </p:nvSpPr>
          <p:spPr bwMode="auto">
            <a:xfrm>
              <a:off x="4849404" y="2513637"/>
              <a:ext cx="372847" cy="37294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5" name="Shape 8"/>
          <p:cNvGrpSpPr/>
          <p:nvPr/>
        </p:nvGrpSpPr>
        <p:grpSpPr>
          <a:xfrm>
            <a:off x="4787433" y="3372201"/>
            <a:ext cx="899171" cy="899172"/>
            <a:chOff x="4586241" y="3421622"/>
            <a:chExt cx="899171" cy="899172"/>
          </a:xfrm>
        </p:grpSpPr>
        <p:sp>
          <p:nvSpPr>
            <p:cNvPr id="16" name="Oval 15"/>
            <p:cNvSpPr/>
            <p:nvPr/>
          </p:nvSpPr>
          <p:spPr>
            <a:xfrm>
              <a:off x="4586241" y="3421622"/>
              <a:ext cx="899171" cy="899172"/>
            </a:xfrm>
            <a:prstGeom prst="ellipse">
              <a:avLst/>
            </a:prstGeom>
            <a:solidFill>
              <a:srgbClr val="FF442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a typeface="Open Sans" panose="020B0606030504020204" pitchFamily="34" charset="0"/>
                <a:cs typeface="Open Sans" panose="020B0606030504020204" pitchFamily="34" charset="0"/>
              </a:endParaRPr>
            </a:p>
          </p:txBody>
        </p:sp>
        <p:grpSp>
          <p:nvGrpSpPr>
            <p:cNvPr id="17" name="Group 16"/>
            <p:cNvGrpSpPr/>
            <p:nvPr/>
          </p:nvGrpSpPr>
          <p:grpSpPr>
            <a:xfrm>
              <a:off x="4849404" y="3689779"/>
              <a:ext cx="369512" cy="371872"/>
              <a:chOff x="3886200" y="3605213"/>
              <a:chExt cx="1243013" cy="1250950"/>
            </a:xfrm>
            <a:solidFill>
              <a:schemeClr val="bg1"/>
            </a:solidFill>
          </p:grpSpPr>
          <p:sp>
            <p:nvSpPr>
              <p:cNvPr id="18" name="Freeform 38"/>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19" name="Freeform 39"/>
              <p:cNvSpPr>
                <a:spLocks noEditPoints="1"/>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0" name="Freeform 40"/>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1" name="Rectangle 41"/>
              <p:cNvSpPr>
                <a:spLocks noChangeArrowheads="1"/>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2" name="Rectangle 42"/>
              <p:cNvSpPr>
                <a:spLocks noChangeArrowheads="1"/>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3" name="Rectangle 43"/>
              <p:cNvSpPr>
                <a:spLocks noChangeArrowheads="1"/>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4" name="Rectangle 44"/>
              <p:cNvSpPr>
                <a:spLocks noChangeArrowheads="1"/>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5" name="Rectangle 45"/>
              <p:cNvSpPr>
                <a:spLocks noChangeArrowheads="1"/>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6" name="Rectangle 46"/>
              <p:cNvSpPr>
                <a:spLocks noChangeArrowheads="1"/>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7" name="Rectangle 47"/>
              <p:cNvSpPr>
                <a:spLocks noChangeArrowheads="1"/>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8" name="Rectangle 48"/>
              <p:cNvSpPr>
                <a:spLocks noChangeArrowheads="1"/>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29" name="Rectangle 49"/>
              <p:cNvSpPr>
                <a:spLocks noChangeArrowheads="1"/>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0" name="Rectangle 50"/>
              <p:cNvSpPr>
                <a:spLocks noChangeArrowheads="1"/>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1" name="Rectangle 51"/>
              <p:cNvSpPr>
                <a:spLocks noChangeArrowheads="1"/>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grpSp>
      <p:grpSp>
        <p:nvGrpSpPr>
          <p:cNvPr id="32" name="Shape 9"/>
          <p:cNvGrpSpPr/>
          <p:nvPr/>
        </p:nvGrpSpPr>
        <p:grpSpPr>
          <a:xfrm>
            <a:off x="4787433" y="4527688"/>
            <a:ext cx="899171" cy="899172"/>
            <a:chOff x="4586241" y="4577109"/>
            <a:chExt cx="899171" cy="899172"/>
          </a:xfrm>
        </p:grpSpPr>
        <p:sp>
          <p:nvSpPr>
            <p:cNvPr id="33" name="Oval 32"/>
            <p:cNvSpPr/>
            <p:nvPr/>
          </p:nvSpPr>
          <p:spPr>
            <a:xfrm>
              <a:off x="4586241" y="4577109"/>
              <a:ext cx="899171" cy="899172"/>
            </a:xfrm>
            <a:prstGeom prst="ellipse">
              <a:avLst/>
            </a:prstGeom>
            <a:solidFill>
              <a:srgbClr val="FF442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prstClr val="white"/>
                </a:solidFill>
                <a:ea typeface="Open Sans" panose="020B0606030504020204" pitchFamily="34" charset="0"/>
                <a:cs typeface="Open Sans" panose="020B0606030504020204" pitchFamily="34" charset="0"/>
              </a:endParaRPr>
            </a:p>
          </p:txBody>
        </p:sp>
        <p:grpSp>
          <p:nvGrpSpPr>
            <p:cNvPr id="34" name="Group 33"/>
            <p:cNvGrpSpPr/>
            <p:nvPr/>
          </p:nvGrpSpPr>
          <p:grpSpPr>
            <a:xfrm>
              <a:off x="4853716" y="4874277"/>
              <a:ext cx="397627" cy="339438"/>
              <a:chOff x="3440113" y="1050925"/>
              <a:chExt cx="390525" cy="333376"/>
            </a:xfrm>
            <a:solidFill>
              <a:schemeClr val="bg1"/>
            </a:solidFill>
          </p:grpSpPr>
          <p:sp>
            <p:nvSpPr>
              <p:cNvPr id="35"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6"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7"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8"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39"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sp>
            <p:nvSpPr>
              <p:cNvPr id="40"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prstClr val="black"/>
                  </a:solidFill>
                </a:endParaRPr>
              </a:p>
            </p:txBody>
          </p:sp>
        </p:grpSp>
      </p:grpSp>
      <p:sp>
        <p:nvSpPr>
          <p:cNvPr id="42" name="Shape 10"/>
          <p:cNvSpPr txBox="1">
            <a:spLocks/>
          </p:cNvSpPr>
          <p:nvPr/>
        </p:nvSpPr>
        <p:spPr>
          <a:xfrm>
            <a:off x="5937482" y="3386621"/>
            <a:ext cx="3850120" cy="290512"/>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mtClean="0">
                <a:solidFill>
                  <a:prstClr val="white"/>
                </a:solidFill>
                <a:latin typeface="Open Sans"/>
              </a:rPr>
              <a:t>Tên tác giả</a:t>
            </a:r>
            <a:endParaRPr lang="id-ID" b="1" dirty="0">
              <a:solidFill>
                <a:prstClr val="white"/>
              </a:solidFill>
              <a:latin typeface="Open Sans"/>
            </a:endParaRPr>
          </a:p>
        </p:txBody>
      </p:sp>
      <p:sp>
        <p:nvSpPr>
          <p:cNvPr id="43" name="Shape 11"/>
          <p:cNvSpPr txBox="1">
            <a:spLocks/>
          </p:cNvSpPr>
          <p:nvPr/>
        </p:nvSpPr>
        <p:spPr>
          <a:xfrm>
            <a:off x="5937481" y="3677133"/>
            <a:ext cx="5935862" cy="66977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600">
                <a:solidFill>
                  <a:prstClr val="white"/>
                </a:solidFill>
              </a:rPr>
              <a:t>Nguyễn Văn Báu - Trường Đại học Khoa học Xã hội và Nhân văn, ĐHQG-HCM</a:t>
            </a:r>
          </a:p>
        </p:txBody>
      </p:sp>
      <p:sp>
        <p:nvSpPr>
          <p:cNvPr id="44" name="Shape 12"/>
          <p:cNvSpPr txBox="1">
            <a:spLocks/>
          </p:cNvSpPr>
          <p:nvPr/>
        </p:nvSpPr>
        <p:spPr>
          <a:xfrm>
            <a:off x="5949768" y="4477128"/>
            <a:ext cx="3850120" cy="290512"/>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Tx/>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Tx/>
              <a:buNone/>
              <a:defRPr sz="16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Tx/>
              <a:buNone/>
              <a:defRPr sz="10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smtClean="0">
                <a:solidFill>
                  <a:prstClr val="white"/>
                </a:solidFill>
                <a:latin typeface="Open Sans"/>
              </a:rPr>
              <a:t>Nơi đăng</a:t>
            </a:r>
            <a:endParaRPr lang="id-ID" b="1" dirty="0">
              <a:solidFill>
                <a:prstClr val="white"/>
              </a:solidFill>
              <a:latin typeface="Open Sans"/>
            </a:endParaRPr>
          </a:p>
        </p:txBody>
      </p:sp>
      <p:sp>
        <p:nvSpPr>
          <p:cNvPr id="45" name="Shape 13"/>
          <p:cNvSpPr txBox="1">
            <a:spLocks/>
          </p:cNvSpPr>
          <p:nvPr/>
        </p:nvSpPr>
        <p:spPr>
          <a:xfrm>
            <a:off x="5949767" y="4767640"/>
            <a:ext cx="5923576" cy="66977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Tx/>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600">
                <a:solidFill>
                  <a:prstClr val="white"/>
                </a:solidFill>
              </a:rPr>
              <a:t>Đăng trên tạp chí khoa học Science &amp; Technology Development, Vol 13, No.X2- 2010</a:t>
            </a:r>
          </a:p>
        </p:txBody>
      </p:sp>
      <p:sp>
        <p:nvSpPr>
          <p:cNvPr id="8" name="Slide Number Placeholder 7"/>
          <p:cNvSpPr>
            <a:spLocks noGrp="1"/>
          </p:cNvSpPr>
          <p:nvPr>
            <p:ph type="sldNum" sz="quarter" idx="12"/>
          </p:nvPr>
        </p:nvSpPr>
        <p:spPr>
          <a:xfrm>
            <a:off x="9310256" y="6492875"/>
            <a:ext cx="2881744" cy="365125"/>
          </a:xfrm>
        </p:spPr>
        <p:txBody>
          <a:bodyPr/>
          <a:lstStyle/>
          <a:p>
            <a:fld id="{870C8D18-4AA2-4B61-82ED-E847FE7F510A}" type="slidenum">
              <a:rPr lang="en-AU" smtClean="0">
                <a:solidFill>
                  <a:prstClr val="black">
                    <a:lumMod val="50000"/>
                    <a:lumOff val="50000"/>
                  </a:prstClr>
                </a:solidFill>
              </a:rPr>
              <a:pPr/>
              <a:t>5</a:t>
            </a:fld>
            <a:endParaRPr lang="en-AU" dirty="0">
              <a:solidFill>
                <a:prstClr val="black">
                  <a:lumMod val="50000"/>
                  <a:lumOff val="50000"/>
                </a:prstClr>
              </a:solidFill>
            </a:endParaRPr>
          </a:p>
        </p:txBody>
      </p:sp>
    </p:spTree>
    <p:extLst>
      <p:ext uri="{BB962C8B-B14F-4D97-AF65-F5344CB8AC3E}">
        <p14:creationId xmlns:p14="http://schemas.microsoft.com/office/powerpoint/2010/main" val="279091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41">
                                            <p:txEl>
                                              <p:pRg st="0" end="0"/>
                                            </p:txEl>
                                          </p:spTgt>
                                        </p:tgtEl>
                                        <p:attrNameLst>
                                          <p:attrName>style.visibility</p:attrName>
                                        </p:attrNameLst>
                                      </p:cBhvr>
                                      <p:to>
                                        <p:strVal val="visible"/>
                                      </p:to>
                                    </p:set>
                                    <p:animEffect transition="in" filter="fade">
                                      <p:cBhvr>
                                        <p:cTn id="26" dur="500"/>
                                        <p:tgtEl>
                                          <p:spTgt spid="4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2" grpId="0" build="p"/>
      <p:bldP spid="41" grpId="0" build="p"/>
      <p:bldP spid="42" grpId="0"/>
      <p:bldP spid="43" grpId="0"/>
      <p:bldP spid="44"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6364" y="1790200"/>
            <a:ext cx="3749040" cy="5961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just">
              <a:spcAft>
                <a:spcPts val="600"/>
              </a:spcAft>
            </a:pPr>
            <a:r>
              <a:rPr lang="en-US" sz="2400" b="1" smtClean="0">
                <a:solidFill>
                  <a:prstClr val="black">
                    <a:lumMod val="65000"/>
                    <a:lumOff val="35000"/>
                  </a:prstClr>
                </a:solidFill>
              </a:rPr>
              <a:t>Nội dung chính</a:t>
            </a:r>
            <a:endParaRPr lang="en-US">
              <a:solidFill>
                <a:prstClr val="black">
                  <a:lumMod val="65000"/>
                  <a:lumOff val="35000"/>
                </a:prstClr>
              </a:solidFill>
            </a:endParaRPr>
          </a:p>
        </p:txBody>
      </p:sp>
      <p:sp>
        <p:nvSpPr>
          <p:cNvPr id="7" name="Rectangle 6"/>
          <p:cNvSpPr/>
          <p:nvPr/>
        </p:nvSpPr>
        <p:spPr>
          <a:xfrm>
            <a:off x="346363" y="2456951"/>
            <a:ext cx="5571411" cy="29918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285750" indent="-285750">
              <a:lnSpc>
                <a:spcPct val="150000"/>
              </a:lnSpc>
              <a:spcAft>
                <a:spcPts val="600"/>
              </a:spcAft>
              <a:buFont typeface="Arial" pitchFamily="34" charset="0"/>
              <a:buChar char="•"/>
            </a:pPr>
            <a:r>
              <a:rPr lang="vi-VN" sz="1400">
                <a:solidFill>
                  <a:prstClr val="black">
                    <a:lumMod val="75000"/>
                    <a:lumOff val="25000"/>
                  </a:prstClr>
                </a:solidFill>
              </a:rPr>
              <a:t>Tài liệu lưu trữ doanh </a:t>
            </a:r>
            <a:r>
              <a:rPr lang="vi-VN" sz="1400" smtClean="0">
                <a:solidFill>
                  <a:prstClr val="black">
                    <a:lumMod val="75000"/>
                    <a:lumOff val="25000"/>
                  </a:prstClr>
                </a:solidFill>
              </a:rPr>
              <a:t>nghiệp bao gồm </a:t>
            </a:r>
            <a:r>
              <a:rPr lang="vi-VN" sz="1400">
                <a:solidFill>
                  <a:prstClr val="black">
                    <a:lumMod val="75000"/>
                    <a:lumOff val="25000"/>
                  </a:prstClr>
                </a:solidFill>
              </a:rPr>
              <a:t>tài liệu quản lý hành chính, tài liệu kinh doanh, các văn bản giao dịch và hệ thống tài liệu kế </a:t>
            </a:r>
            <a:r>
              <a:rPr lang="vi-VN" sz="1400" smtClean="0">
                <a:solidFill>
                  <a:prstClr val="black">
                    <a:lumMod val="75000"/>
                    <a:lumOff val="25000"/>
                  </a:prstClr>
                </a:solidFill>
              </a:rPr>
              <a:t>toán (sổ kế toán, báo cáo tài chính và các hóa đơn chứng từ).</a:t>
            </a:r>
          </a:p>
          <a:p>
            <a:pPr>
              <a:lnSpc>
                <a:spcPct val="150000"/>
              </a:lnSpc>
              <a:spcAft>
                <a:spcPts val="600"/>
              </a:spcAft>
              <a:tabLst>
                <a:tab pos="623888" algn="l"/>
              </a:tabLst>
            </a:pPr>
            <a:r>
              <a:rPr lang="vi-VN" sz="1400" smtClean="0">
                <a:solidFill>
                  <a:prstClr val="black">
                    <a:lumMod val="75000"/>
                    <a:lumOff val="25000"/>
                  </a:prstClr>
                </a:solidFill>
              </a:rPr>
              <a:t>	-	</a:t>
            </a:r>
            <a:r>
              <a:rPr lang="vi-VN" sz="1400" b="1" i="1" smtClean="0">
                <a:solidFill>
                  <a:prstClr val="black">
                    <a:lumMod val="75000"/>
                    <a:lumOff val="25000"/>
                  </a:prstClr>
                </a:solidFill>
              </a:rPr>
              <a:t>Ý </a:t>
            </a:r>
            <a:r>
              <a:rPr lang="vi-VN" sz="1400" b="1" i="1">
                <a:solidFill>
                  <a:prstClr val="black">
                    <a:lumMod val="75000"/>
                    <a:lumOff val="25000"/>
                  </a:prstClr>
                </a:solidFill>
              </a:rPr>
              <a:t>nghĩa thực tiễn</a:t>
            </a:r>
            <a:r>
              <a:rPr lang="vi-VN" sz="1400">
                <a:solidFill>
                  <a:prstClr val="black">
                    <a:lumMod val="75000"/>
                    <a:lumOff val="25000"/>
                  </a:prstClr>
                </a:solidFill>
              </a:rPr>
              <a:t>: phục vụ cho hoạt động quản lý, kinh doanh và hoạt động thanh tra kiểm tra của cơ quan chức </a:t>
            </a:r>
            <a:r>
              <a:rPr lang="vi-VN" sz="1400" smtClean="0">
                <a:solidFill>
                  <a:prstClr val="black">
                    <a:lumMod val="75000"/>
                    <a:lumOff val="25000"/>
                  </a:prstClr>
                </a:solidFill>
              </a:rPr>
              <a:t>năng nhà nước đối với các doanh nghiệp.</a:t>
            </a:r>
            <a:endParaRPr lang="vi-VN" sz="1400">
              <a:solidFill>
                <a:prstClr val="black">
                  <a:lumMod val="75000"/>
                  <a:lumOff val="25000"/>
                </a:prstClr>
              </a:solidFill>
            </a:endParaRPr>
          </a:p>
          <a:p>
            <a:pPr>
              <a:lnSpc>
                <a:spcPct val="150000"/>
              </a:lnSpc>
              <a:spcAft>
                <a:spcPts val="600"/>
              </a:spcAft>
              <a:tabLst>
                <a:tab pos="623888" algn="l"/>
              </a:tabLst>
            </a:pPr>
            <a:r>
              <a:rPr lang="vi-VN" sz="1400" smtClean="0">
                <a:solidFill>
                  <a:prstClr val="black">
                    <a:lumMod val="75000"/>
                    <a:lumOff val="25000"/>
                  </a:prstClr>
                </a:solidFill>
              </a:rPr>
              <a:t>	-	</a:t>
            </a:r>
            <a:r>
              <a:rPr lang="vi-VN" sz="1400" b="1" i="1" smtClean="0">
                <a:solidFill>
                  <a:prstClr val="black">
                    <a:lumMod val="75000"/>
                    <a:lumOff val="25000"/>
                  </a:prstClr>
                </a:solidFill>
              </a:rPr>
              <a:t>Ý </a:t>
            </a:r>
            <a:r>
              <a:rPr lang="vi-VN" sz="1400" b="1" i="1">
                <a:solidFill>
                  <a:prstClr val="black">
                    <a:lumMod val="75000"/>
                    <a:lumOff val="25000"/>
                  </a:prstClr>
                </a:solidFill>
              </a:rPr>
              <a:t>nghĩa khoa học</a:t>
            </a:r>
            <a:r>
              <a:rPr lang="vi-VN" sz="1400">
                <a:solidFill>
                  <a:prstClr val="black">
                    <a:lumMod val="75000"/>
                    <a:lumOff val="25000"/>
                  </a:prstClr>
                </a:solidFill>
              </a:rPr>
              <a:t>: học hỏi được các kinh nghiệm trong quá trình tổ chức điều hành và tiếp cận được </a:t>
            </a:r>
            <a:r>
              <a:rPr lang="vi-VN" sz="1400" smtClean="0">
                <a:solidFill>
                  <a:prstClr val="black">
                    <a:lumMod val="75000"/>
                    <a:lumOff val="25000"/>
                  </a:prstClr>
                </a:solidFill>
              </a:rPr>
              <a:t>các kỹ </a:t>
            </a:r>
            <a:r>
              <a:rPr lang="vi-VN" sz="1400">
                <a:solidFill>
                  <a:prstClr val="black">
                    <a:lumMod val="75000"/>
                    <a:lumOff val="25000"/>
                  </a:prstClr>
                </a:solidFill>
              </a:rPr>
              <a:t>thuật, quy trình công nghệ phục vụ cho hoạt động sản xuất kinh doanh</a:t>
            </a:r>
            <a:r>
              <a:rPr lang="vi-VN" sz="1400" smtClean="0">
                <a:solidFill>
                  <a:prstClr val="black">
                    <a:lumMod val="75000"/>
                    <a:lumOff val="25000"/>
                  </a:prstClr>
                </a:solidFill>
              </a:rPr>
              <a:t>.</a:t>
            </a:r>
          </a:p>
          <a:p>
            <a:pPr marL="285750" indent="-285750">
              <a:lnSpc>
                <a:spcPct val="150000"/>
              </a:lnSpc>
              <a:spcAft>
                <a:spcPts val="600"/>
              </a:spcAft>
              <a:buFont typeface="Arial" pitchFamily="34" charset="0"/>
              <a:buChar char="•"/>
            </a:pPr>
            <a:endParaRPr lang="vi-VN" sz="1200">
              <a:solidFill>
                <a:prstClr val="black">
                  <a:lumMod val="75000"/>
                  <a:lumOff val="25000"/>
                </a:prstClr>
              </a:solidFill>
            </a:endParaRPr>
          </a:p>
        </p:txBody>
      </p:sp>
      <p:grpSp>
        <p:nvGrpSpPr>
          <p:cNvPr id="14" name="Group 13"/>
          <p:cNvGrpSpPr/>
          <p:nvPr/>
        </p:nvGrpSpPr>
        <p:grpSpPr>
          <a:xfrm>
            <a:off x="0" y="320239"/>
            <a:ext cx="12192000" cy="935303"/>
            <a:chOff x="0" y="320239"/>
            <a:chExt cx="12192000" cy="935303"/>
          </a:xfrm>
        </p:grpSpPr>
        <p:sp>
          <p:nvSpPr>
            <p:cNvPr id="16" name="Rectangle 15"/>
            <p:cNvSpPr/>
            <p:nvPr/>
          </p:nvSpPr>
          <p:spPr>
            <a:xfrm>
              <a:off x="5593080" y="1209822"/>
              <a:ext cx="1005840" cy="45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17" name="Rectangle 16"/>
            <p:cNvSpPr/>
            <p:nvPr/>
          </p:nvSpPr>
          <p:spPr>
            <a:xfrm>
              <a:off x="0" y="320239"/>
              <a:ext cx="12192000" cy="885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274320" rIns="0" bIns="91440" rtlCol="0" anchor="b" anchorCtr="0"/>
            <a:lstStyle/>
            <a:p>
              <a:pPr algn="ctr">
                <a:spcAft>
                  <a:spcPts val="1800"/>
                </a:spcAft>
              </a:pPr>
              <a:r>
                <a:rPr lang="en-US" sz="3600" smtClean="0">
                  <a:solidFill>
                    <a:srgbClr val="56687C"/>
                  </a:solidFill>
                </a:rPr>
                <a:t>2. Tóm tắt</a:t>
              </a:r>
              <a:endParaRPr lang="vi-VN" sz="3600">
                <a:solidFill>
                  <a:srgbClr val="56687C"/>
                </a:solidFill>
              </a:endParaRPr>
            </a:p>
          </p:txBody>
        </p:sp>
      </p:gr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908573"/>
            <a:ext cx="5718036" cy="3797800"/>
          </a:xfrm>
          <a:prstGeom prst="rect">
            <a:avLst/>
          </a:prstGeom>
        </p:spPr>
      </p:pic>
      <p:sp>
        <p:nvSpPr>
          <p:cNvPr id="8" name="Slide Number Placeholder 7"/>
          <p:cNvSpPr>
            <a:spLocks noGrp="1"/>
          </p:cNvSpPr>
          <p:nvPr>
            <p:ph type="sldNum" sz="quarter" idx="12"/>
          </p:nvPr>
        </p:nvSpPr>
        <p:spPr>
          <a:xfrm>
            <a:off x="9448800" y="6492875"/>
            <a:ext cx="2743200" cy="365125"/>
          </a:xfrm>
        </p:spPr>
        <p:txBody>
          <a:bodyPr/>
          <a:lstStyle/>
          <a:p>
            <a:pPr algn="r"/>
            <a:fld id="{5DD87BF0-99A2-4241-81D9-BF9068F8D9BE}" type="slidenum">
              <a:rPr lang="vi-VN" smtClean="0">
                <a:solidFill>
                  <a:prstClr val="black"/>
                </a:solidFill>
              </a:rPr>
              <a:pPr algn="r"/>
              <a:t>6</a:t>
            </a:fld>
            <a:endParaRPr lang="vi-VN">
              <a:solidFill>
                <a:prstClr val="black"/>
              </a:solidFill>
            </a:endParaRPr>
          </a:p>
        </p:txBody>
      </p:sp>
      <p:sp>
        <p:nvSpPr>
          <p:cNvPr id="13" name="Rectangle 12"/>
          <p:cNvSpPr/>
          <p:nvPr/>
        </p:nvSpPr>
        <p:spPr>
          <a:xfrm>
            <a:off x="4267200" y="6522167"/>
            <a:ext cx="3363686" cy="326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65000"/>
                  </a:schemeClr>
                </a:solidFill>
              </a:rPr>
              <a:t>http://</a:t>
            </a:r>
            <a:r>
              <a:rPr lang="en-US" smtClean="0">
                <a:solidFill>
                  <a:schemeClr val="bg1">
                    <a:lumMod val="65000"/>
                  </a:schemeClr>
                </a:solidFill>
              </a:rPr>
              <a:t>www2.uet.vnu.edu.vn</a:t>
            </a:r>
            <a:endParaRPr lang="en-US">
              <a:solidFill>
                <a:schemeClr val="bg1">
                  <a:lumMod val="65000"/>
                </a:schemeClr>
              </a:solidFill>
            </a:endParaRPr>
          </a:p>
        </p:txBody>
      </p:sp>
    </p:spTree>
    <p:extLst>
      <p:ext uri="{BB962C8B-B14F-4D97-AF65-F5344CB8AC3E}">
        <p14:creationId xmlns:p14="http://schemas.microsoft.com/office/powerpoint/2010/main" val="158419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4" y="409074"/>
            <a:ext cx="3172663" cy="707886"/>
          </a:xfrm>
          <a:prstGeom prst="rect">
            <a:avLst/>
          </a:prstGeom>
          <a:noFill/>
        </p:spPr>
        <p:txBody>
          <a:bodyPr wrap="none" rtlCol="0">
            <a:spAutoFit/>
          </a:bodyPr>
          <a:lstStyle/>
          <a:p>
            <a:r>
              <a:rPr lang="vi-VN" sz="4000" b="1" smtClean="0">
                <a:latin typeface="Lato"/>
              </a:rPr>
              <a:t>3. Giới thiệu</a:t>
            </a:r>
            <a:endParaRPr lang="vi-VN" sz="4000" b="1">
              <a:latin typeface="Lato"/>
            </a:endParaRPr>
          </a:p>
        </p:txBody>
      </p:sp>
      <p:sp>
        <p:nvSpPr>
          <p:cNvPr id="19" name="Freeform 18"/>
          <p:cNvSpPr/>
          <p:nvPr/>
        </p:nvSpPr>
        <p:spPr>
          <a:xfrm>
            <a:off x="5836350" y="425449"/>
            <a:ext cx="4831651" cy="660400"/>
          </a:xfrm>
          <a:custGeom>
            <a:avLst/>
            <a:gdLst>
              <a:gd name="connsiteX0" fmla="*/ 0 w 4831651"/>
              <a:gd name="connsiteY0" fmla="*/ 0 h 660400"/>
              <a:gd name="connsiteX1" fmla="*/ 522817 w 4831651"/>
              <a:gd name="connsiteY1" fmla="*/ 0 h 660400"/>
              <a:gd name="connsiteX2" fmla="*/ 2822187 w 4831651"/>
              <a:gd name="connsiteY2" fmla="*/ 0 h 660400"/>
              <a:gd name="connsiteX3" fmla="*/ 3568144 w 4831651"/>
              <a:gd name="connsiteY3" fmla="*/ 0 h 660400"/>
              <a:gd name="connsiteX4" fmla="*/ 4831651 w 4831651"/>
              <a:gd name="connsiteY4" fmla="*/ 0 h 660400"/>
              <a:gd name="connsiteX5" fmla="*/ 4831651 w 4831651"/>
              <a:gd name="connsiteY5" fmla="*/ 660400 h 660400"/>
              <a:gd name="connsiteX6" fmla="*/ 3568144 w 4831651"/>
              <a:gd name="connsiteY6" fmla="*/ 660400 h 660400"/>
              <a:gd name="connsiteX7" fmla="*/ 2822187 w 4831651"/>
              <a:gd name="connsiteY7" fmla="*/ 660400 h 660400"/>
              <a:gd name="connsiteX8" fmla="*/ 522817 w 4831651"/>
              <a:gd name="connsiteY8"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1651" h="660400">
                <a:moveTo>
                  <a:pt x="0" y="0"/>
                </a:moveTo>
                <a:lnTo>
                  <a:pt x="522817" y="0"/>
                </a:lnTo>
                <a:lnTo>
                  <a:pt x="2822187" y="0"/>
                </a:lnTo>
                <a:lnTo>
                  <a:pt x="3568144" y="0"/>
                </a:lnTo>
                <a:lnTo>
                  <a:pt x="4831651" y="0"/>
                </a:lnTo>
                <a:lnTo>
                  <a:pt x="4831651" y="660400"/>
                </a:lnTo>
                <a:lnTo>
                  <a:pt x="3568144" y="660400"/>
                </a:lnTo>
                <a:lnTo>
                  <a:pt x="2822187" y="660400"/>
                </a:lnTo>
                <a:lnTo>
                  <a:pt x="522817" y="660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grpSp>
        <p:nvGrpSpPr>
          <p:cNvPr id="62" name="Group 61"/>
          <p:cNvGrpSpPr/>
          <p:nvPr/>
        </p:nvGrpSpPr>
        <p:grpSpPr>
          <a:xfrm>
            <a:off x="7419475" y="1639022"/>
            <a:ext cx="3248526" cy="4261119"/>
            <a:chOff x="5233737" y="1533090"/>
            <a:chExt cx="3248526" cy="4261119"/>
          </a:xfrm>
        </p:grpSpPr>
        <p:grpSp>
          <p:nvGrpSpPr>
            <p:cNvPr id="9" name="Group 8"/>
            <p:cNvGrpSpPr/>
            <p:nvPr/>
          </p:nvGrpSpPr>
          <p:grpSpPr>
            <a:xfrm>
              <a:off x="6567488" y="2024063"/>
              <a:ext cx="1914775" cy="1404937"/>
              <a:chOff x="6567488" y="2024063"/>
              <a:chExt cx="1914775" cy="1404937"/>
            </a:xfrm>
          </p:grpSpPr>
          <p:sp>
            <p:nvSpPr>
              <p:cNvPr id="8" name="Rectangle 7"/>
              <p:cNvSpPr/>
              <p:nvPr/>
            </p:nvSpPr>
            <p:spPr>
              <a:xfrm>
                <a:off x="6567488" y="2024063"/>
                <a:ext cx="1914775" cy="1404937"/>
              </a:xfrm>
              <a:prstGeom prst="rect">
                <a:avLst/>
              </a:prstGeom>
              <a:solidFill>
                <a:srgbClr val="F0F1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48" name="Rectangle 47"/>
              <p:cNvSpPr/>
              <p:nvPr/>
            </p:nvSpPr>
            <p:spPr>
              <a:xfrm>
                <a:off x="6742665" y="2411271"/>
                <a:ext cx="863048" cy="835925"/>
              </a:xfrm>
              <a:prstGeom prst="rect">
                <a:avLst/>
              </a:prstGeom>
              <a:solidFill>
                <a:srgbClr val="D7E5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49" name="Rectangle 48"/>
              <p:cNvSpPr/>
              <p:nvPr/>
            </p:nvSpPr>
            <p:spPr>
              <a:xfrm>
                <a:off x="7677150" y="2411271"/>
                <a:ext cx="604838" cy="835925"/>
              </a:xfrm>
              <a:prstGeom prst="rect">
                <a:avLst/>
              </a:prstGeom>
              <a:solidFill>
                <a:srgbClr val="D7E5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50" name="Rectangle 49"/>
              <p:cNvSpPr/>
              <p:nvPr/>
            </p:nvSpPr>
            <p:spPr>
              <a:xfrm>
                <a:off x="6742665" y="2182672"/>
                <a:ext cx="1539323" cy="55704"/>
              </a:xfrm>
              <a:prstGeom prst="rect">
                <a:avLst/>
              </a:prstGeom>
              <a:solidFill>
                <a:srgbClr val="D7E5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51" name="Rectangle 50"/>
              <p:cNvSpPr/>
              <p:nvPr/>
            </p:nvSpPr>
            <p:spPr>
              <a:xfrm>
                <a:off x="6742665" y="2296972"/>
                <a:ext cx="1539323" cy="55704"/>
              </a:xfrm>
              <a:prstGeom prst="rect">
                <a:avLst/>
              </a:prstGeom>
              <a:solidFill>
                <a:srgbClr val="D7E5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grpSp>
        <p:grpSp>
          <p:nvGrpSpPr>
            <p:cNvPr id="7" name="Group 6"/>
            <p:cNvGrpSpPr/>
            <p:nvPr/>
          </p:nvGrpSpPr>
          <p:grpSpPr>
            <a:xfrm>
              <a:off x="5233737" y="1533090"/>
              <a:ext cx="1864895" cy="4261119"/>
              <a:chOff x="4110046" y="3298836"/>
              <a:chExt cx="1125540" cy="2571759"/>
            </a:xfrm>
          </p:grpSpPr>
          <p:sp>
            <p:nvSpPr>
              <p:cNvPr id="30" name="Freeform 322"/>
              <p:cNvSpPr>
                <a:spLocks noEditPoints="1"/>
              </p:cNvSpPr>
              <p:nvPr/>
            </p:nvSpPr>
            <p:spPr bwMode="auto">
              <a:xfrm>
                <a:off x="4110046" y="3930663"/>
                <a:ext cx="1100140" cy="936628"/>
              </a:xfrm>
              <a:custGeom>
                <a:avLst/>
                <a:gdLst>
                  <a:gd name="T0" fmla="*/ 237 w 492"/>
                  <a:gd name="T1" fmla="*/ 28 h 418"/>
                  <a:gd name="T2" fmla="*/ 295 w 492"/>
                  <a:gd name="T3" fmla="*/ 56 h 418"/>
                  <a:gd name="T4" fmla="*/ 308 w 492"/>
                  <a:gd name="T5" fmla="*/ 59 h 418"/>
                  <a:gd name="T6" fmla="*/ 476 w 492"/>
                  <a:gd name="T7" fmla="*/ 21 h 418"/>
                  <a:gd name="T8" fmla="*/ 492 w 492"/>
                  <a:gd name="T9" fmla="*/ 58 h 418"/>
                  <a:gd name="T10" fmla="*/ 395 w 492"/>
                  <a:gd name="T11" fmla="*/ 108 h 418"/>
                  <a:gd name="T12" fmla="*/ 332 w 492"/>
                  <a:gd name="T13" fmla="*/ 115 h 418"/>
                  <a:gd name="T14" fmla="*/ 277 w 492"/>
                  <a:gd name="T15" fmla="*/ 108 h 418"/>
                  <a:gd name="T16" fmla="*/ 238 w 492"/>
                  <a:gd name="T17" fmla="*/ 94 h 418"/>
                  <a:gd name="T18" fmla="*/ 222 w 492"/>
                  <a:gd name="T19" fmla="*/ 227 h 418"/>
                  <a:gd name="T20" fmla="*/ 229 w 492"/>
                  <a:gd name="T21" fmla="*/ 294 h 418"/>
                  <a:gd name="T22" fmla="*/ 232 w 492"/>
                  <a:gd name="T23" fmla="*/ 310 h 418"/>
                  <a:gd name="T24" fmla="*/ 231 w 492"/>
                  <a:gd name="T25" fmla="*/ 336 h 418"/>
                  <a:gd name="T26" fmla="*/ 65 w 492"/>
                  <a:gd name="T27" fmla="*/ 334 h 418"/>
                  <a:gd name="T28" fmla="*/ 78 w 492"/>
                  <a:gd name="T29" fmla="*/ 235 h 418"/>
                  <a:gd name="T30" fmla="*/ 72 w 492"/>
                  <a:gd name="T31" fmla="*/ 147 h 418"/>
                  <a:gd name="T32" fmla="*/ 54 w 492"/>
                  <a:gd name="T33" fmla="*/ 247 h 418"/>
                  <a:gd name="T34" fmla="*/ 67 w 492"/>
                  <a:gd name="T35" fmla="*/ 359 h 418"/>
                  <a:gd name="T36" fmla="*/ 79 w 492"/>
                  <a:gd name="T37" fmla="*/ 411 h 418"/>
                  <a:gd name="T38" fmla="*/ 38 w 492"/>
                  <a:gd name="T39" fmla="*/ 418 h 418"/>
                  <a:gd name="T40" fmla="*/ 14 w 492"/>
                  <a:gd name="T41" fmla="*/ 337 h 418"/>
                  <a:gd name="T42" fmla="*/ 19 w 492"/>
                  <a:gd name="T43" fmla="*/ 122 h 418"/>
                  <a:gd name="T44" fmla="*/ 56 w 492"/>
                  <a:gd name="T45" fmla="*/ 39 h 418"/>
                  <a:gd name="T46" fmla="*/ 104 w 492"/>
                  <a:gd name="T47" fmla="*/ 2 h 418"/>
                  <a:gd name="T48" fmla="*/ 114 w 492"/>
                  <a:gd name="T49" fmla="*/ 0 h 418"/>
                  <a:gd name="T50" fmla="*/ 126 w 492"/>
                  <a:gd name="T51" fmla="*/ 48 h 418"/>
                  <a:gd name="T52" fmla="*/ 151 w 492"/>
                  <a:gd name="T53" fmla="*/ 171 h 418"/>
                  <a:gd name="T54" fmla="*/ 173 w 492"/>
                  <a:gd name="T55" fmla="*/ 55 h 418"/>
                  <a:gd name="T56" fmla="*/ 183 w 492"/>
                  <a:gd name="T57" fmla="*/ 0 h 418"/>
                  <a:gd name="T58" fmla="*/ 234 w 492"/>
                  <a:gd name="T59" fmla="*/ 22 h 418"/>
                  <a:gd name="T60" fmla="*/ 149 w 492"/>
                  <a:gd name="T61" fmla="*/ 191 h 418"/>
                  <a:gd name="T62" fmla="*/ 152 w 492"/>
                  <a:gd name="T63" fmla="*/ 203 h 418"/>
                  <a:gd name="T64" fmla="*/ 149 w 492"/>
                  <a:gd name="T65" fmla="*/ 191 h 418"/>
                  <a:gd name="T66" fmla="*/ 148 w 492"/>
                  <a:gd name="T67" fmla="*/ 214 h 418"/>
                  <a:gd name="T68" fmla="*/ 151 w 492"/>
                  <a:gd name="T69" fmla="*/ 228 h 418"/>
                  <a:gd name="T70" fmla="*/ 148 w 492"/>
                  <a:gd name="T71"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2" h="418">
                    <a:moveTo>
                      <a:pt x="237" y="28"/>
                    </a:moveTo>
                    <a:cubicBezTo>
                      <a:pt x="255" y="40"/>
                      <a:pt x="274" y="49"/>
                      <a:pt x="295" y="56"/>
                    </a:cubicBezTo>
                    <a:cubicBezTo>
                      <a:pt x="299" y="57"/>
                      <a:pt x="304" y="58"/>
                      <a:pt x="308" y="59"/>
                    </a:cubicBezTo>
                    <a:cubicBezTo>
                      <a:pt x="367" y="74"/>
                      <a:pt x="425" y="47"/>
                      <a:pt x="476" y="21"/>
                    </a:cubicBezTo>
                    <a:cubicBezTo>
                      <a:pt x="481" y="34"/>
                      <a:pt x="486" y="46"/>
                      <a:pt x="492" y="58"/>
                    </a:cubicBezTo>
                    <a:cubicBezTo>
                      <a:pt x="463" y="82"/>
                      <a:pt x="429" y="95"/>
                      <a:pt x="395" y="108"/>
                    </a:cubicBezTo>
                    <a:cubicBezTo>
                      <a:pt x="374" y="113"/>
                      <a:pt x="353" y="113"/>
                      <a:pt x="332" y="115"/>
                    </a:cubicBezTo>
                    <a:cubicBezTo>
                      <a:pt x="313" y="118"/>
                      <a:pt x="295" y="111"/>
                      <a:pt x="277" y="108"/>
                    </a:cubicBezTo>
                    <a:cubicBezTo>
                      <a:pt x="264" y="105"/>
                      <a:pt x="251" y="99"/>
                      <a:pt x="238" y="94"/>
                    </a:cubicBezTo>
                    <a:cubicBezTo>
                      <a:pt x="229" y="138"/>
                      <a:pt x="222" y="182"/>
                      <a:pt x="222" y="227"/>
                    </a:cubicBezTo>
                    <a:cubicBezTo>
                      <a:pt x="222" y="250"/>
                      <a:pt x="226" y="272"/>
                      <a:pt x="229" y="294"/>
                    </a:cubicBezTo>
                    <a:cubicBezTo>
                      <a:pt x="230" y="300"/>
                      <a:pt x="231" y="305"/>
                      <a:pt x="232" y="310"/>
                    </a:cubicBezTo>
                    <a:cubicBezTo>
                      <a:pt x="233" y="319"/>
                      <a:pt x="235" y="328"/>
                      <a:pt x="231" y="336"/>
                    </a:cubicBezTo>
                    <a:cubicBezTo>
                      <a:pt x="176" y="333"/>
                      <a:pt x="121" y="337"/>
                      <a:pt x="65" y="334"/>
                    </a:cubicBezTo>
                    <a:cubicBezTo>
                      <a:pt x="70" y="301"/>
                      <a:pt x="76" y="268"/>
                      <a:pt x="78" y="235"/>
                    </a:cubicBezTo>
                    <a:cubicBezTo>
                      <a:pt x="79" y="206"/>
                      <a:pt x="77" y="176"/>
                      <a:pt x="72" y="147"/>
                    </a:cubicBezTo>
                    <a:cubicBezTo>
                      <a:pt x="60" y="179"/>
                      <a:pt x="53" y="213"/>
                      <a:pt x="54" y="247"/>
                    </a:cubicBezTo>
                    <a:cubicBezTo>
                      <a:pt x="54" y="285"/>
                      <a:pt x="60" y="322"/>
                      <a:pt x="67" y="359"/>
                    </a:cubicBezTo>
                    <a:cubicBezTo>
                      <a:pt x="71" y="376"/>
                      <a:pt x="76" y="394"/>
                      <a:pt x="79" y="411"/>
                    </a:cubicBezTo>
                    <a:cubicBezTo>
                      <a:pt x="65" y="413"/>
                      <a:pt x="52" y="415"/>
                      <a:pt x="38" y="418"/>
                    </a:cubicBezTo>
                    <a:cubicBezTo>
                      <a:pt x="28" y="392"/>
                      <a:pt x="20" y="364"/>
                      <a:pt x="14" y="337"/>
                    </a:cubicBezTo>
                    <a:cubicBezTo>
                      <a:pt x="0" y="266"/>
                      <a:pt x="1" y="192"/>
                      <a:pt x="19" y="122"/>
                    </a:cubicBezTo>
                    <a:cubicBezTo>
                      <a:pt x="27" y="92"/>
                      <a:pt x="39" y="64"/>
                      <a:pt x="56" y="39"/>
                    </a:cubicBezTo>
                    <a:cubicBezTo>
                      <a:pt x="66" y="20"/>
                      <a:pt x="82" y="4"/>
                      <a:pt x="104" y="2"/>
                    </a:cubicBezTo>
                    <a:cubicBezTo>
                      <a:pt x="106" y="1"/>
                      <a:pt x="111" y="0"/>
                      <a:pt x="114" y="0"/>
                    </a:cubicBezTo>
                    <a:cubicBezTo>
                      <a:pt x="121" y="15"/>
                      <a:pt x="123" y="32"/>
                      <a:pt x="126" y="48"/>
                    </a:cubicBezTo>
                    <a:cubicBezTo>
                      <a:pt x="134" y="89"/>
                      <a:pt x="144" y="129"/>
                      <a:pt x="151" y="171"/>
                    </a:cubicBezTo>
                    <a:cubicBezTo>
                      <a:pt x="159" y="132"/>
                      <a:pt x="167" y="93"/>
                      <a:pt x="173" y="55"/>
                    </a:cubicBezTo>
                    <a:cubicBezTo>
                      <a:pt x="177" y="37"/>
                      <a:pt x="181" y="19"/>
                      <a:pt x="183" y="0"/>
                    </a:cubicBezTo>
                    <a:cubicBezTo>
                      <a:pt x="202" y="0"/>
                      <a:pt x="222" y="7"/>
                      <a:pt x="234" y="22"/>
                    </a:cubicBezTo>
                    <a:moveTo>
                      <a:pt x="149" y="191"/>
                    </a:moveTo>
                    <a:cubicBezTo>
                      <a:pt x="141" y="193"/>
                      <a:pt x="145" y="205"/>
                      <a:pt x="152" y="203"/>
                    </a:cubicBezTo>
                    <a:cubicBezTo>
                      <a:pt x="160" y="201"/>
                      <a:pt x="157" y="188"/>
                      <a:pt x="149" y="191"/>
                    </a:cubicBezTo>
                    <a:close/>
                    <a:moveTo>
                      <a:pt x="148" y="214"/>
                    </a:moveTo>
                    <a:cubicBezTo>
                      <a:pt x="144" y="219"/>
                      <a:pt x="143" y="228"/>
                      <a:pt x="151" y="228"/>
                    </a:cubicBezTo>
                    <a:cubicBezTo>
                      <a:pt x="162" y="230"/>
                      <a:pt x="157" y="211"/>
                      <a:pt x="148" y="214"/>
                    </a:cubicBezTo>
                    <a:close/>
                  </a:path>
                </a:pathLst>
              </a:custGeom>
              <a:solidFill>
                <a:srgbClr val="73C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33" name="Freeform 337"/>
              <p:cNvSpPr>
                <a:spLocks/>
              </p:cNvSpPr>
              <p:nvPr/>
            </p:nvSpPr>
            <p:spPr bwMode="auto">
              <a:xfrm>
                <a:off x="4259271" y="3527437"/>
                <a:ext cx="387351" cy="525464"/>
              </a:xfrm>
              <a:custGeom>
                <a:avLst/>
                <a:gdLst>
                  <a:gd name="T0" fmla="*/ 167 w 173"/>
                  <a:gd name="T1" fmla="*/ 1 h 235"/>
                  <a:gd name="T2" fmla="*/ 171 w 173"/>
                  <a:gd name="T3" fmla="*/ 0 h 235"/>
                  <a:gd name="T4" fmla="*/ 167 w 173"/>
                  <a:gd name="T5" fmla="*/ 79 h 235"/>
                  <a:gd name="T6" fmla="*/ 115 w 173"/>
                  <a:gd name="T7" fmla="*/ 152 h 235"/>
                  <a:gd name="T8" fmla="*/ 115 w 173"/>
                  <a:gd name="T9" fmla="*/ 176 h 235"/>
                  <a:gd name="T10" fmla="*/ 110 w 173"/>
                  <a:gd name="T11" fmla="*/ 181 h 235"/>
                  <a:gd name="T12" fmla="*/ 116 w 173"/>
                  <a:gd name="T13" fmla="*/ 180 h 235"/>
                  <a:gd name="T14" fmla="*/ 106 w 173"/>
                  <a:gd name="T15" fmla="*/ 235 h 235"/>
                  <a:gd name="T16" fmla="*/ 107 w 173"/>
                  <a:gd name="T17" fmla="*/ 230 h 235"/>
                  <a:gd name="T18" fmla="*/ 59 w 173"/>
                  <a:gd name="T19" fmla="*/ 228 h 235"/>
                  <a:gd name="T20" fmla="*/ 47 w 173"/>
                  <a:gd name="T21" fmla="*/ 180 h 235"/>
                  <a:gd name="T22" fmla="*/ 37 w 173"/>
                  <a:gd name="T23" fmla="*/ 182 h 235"/>
                  <a:gd name="T24" fmla="*/ 50 w 173"/>
                  <a:gd name="T25" fmla="*/ 179 h 235"/>
                  <a:gd name="T26" fmla="*/ 51 w 173"/>
                  <a:gd name="T27" fmla="*/ 154 h 235"/>
                  <a:gd name="T28" fmla="*/ 22 w 173"/>
                  <a:gd name="T29" fmla="*/ 130 h 235"/>
                  <a:gd name="T30" fmla="*/ 0 w 173"/>
                  <a:gd name="T31" fmla="*/ 66 h 235"/>
                  <a:gd name="T32" fmla="*/ 50 w 173"/>
                  <a:gd name="T33" fmla="*/ 59 h 235"/>
                  <a:gd name="T34" fmla="*/ 162 w 173"/>
                  <a:gd name="T35" fmla="*/ 20 h 235"/>
                  <a:gd name="T36" fmla="*/ 171 w 173"/>
                  <a:gd name="T37" fmla="*/ 15 h 235"/>
                  <a:gd name="T38" fmla="*/ 167 w 173"/>
                  <a:gd name="T39" fmla="*/ 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 h="235">
                    <a:moveTo>
                      <a:pt x="167" y="1"/>
                    </a:moveTo>
                    <a:cubicBezTo>
                      <a:pt x="171" y="0"/>
                      <a:pt x="171" y="0"/>
                      <a:pt x="171" y="0"/>
                    </a:cubicBezTo>
                    <a:cubicBezTo>
                      <a:pt x="173" y="26"/>
                      <a:pt x="170" y="53"/>
                      <a:pt x="167" y="79"/>
                    </a:cubicBezTo>
                    <a:cubicBezTo>
                      <a:pt x="162" y="109"/>
                      <a:pt x="146" y="142"/>
                      <a:pt x="115" y="152"/>
                    </a:cubicBezTo>
                    <a:cubicBezTo>
                      <a:pt x="115" y="160"/>
                      <a:pt x="115" y="168"/>
                      <a:pt x="115" y="176"/>
                    </a:cubicBezTo>
                    <a:cubicBezTo>
                      <a:pt x="114" y="177"/>
                      <a:pt x="112" y="180"/>
                      <a:pt x="110" y="181"/>
                    </a:cubicBezTo>
                    <a:cubicBezTo>
                      <a:pt x="112" y="181"/>
                      <a:pt x="115" y="181"/>
                      <a:pt x="116" y="180"/>
                    </a:cubicBezTo>
                    <a:cubicBezTo>
                      <a:pt x="114" y="199"/>
                      <a:pt x="110" y="217"/>
                      <a:pt x="106" y="235"/>
                    </a:cubicBezTo>
                    <a:cubicBezTo>
                      <a:pt x="107" y="230"/>
                      <a:pt x="107" y="230"/>
                      <a:pt x="107" y="230"/>
                    </a:cubicBezTo>
                    <a:cubicBezTo>
                      <a:pt x="91" y="233"/>
                      <a:pt x="75" y="234"/>
                      <a:pt x="59" y="228"/>
                    </a:cubicBezTo>
                    <a:cubicBezTo>
                      <a:pt x="56" y="212"/>
                      <a:pt x="54" y="195"/>
                      <a:pt x="47" y="180"/>
                    </a:cubicBezTo>
                    <a:cubicBezTo>
                      <a:pt x="44" y="180"/>
                      <a:pt x="39" y="181"/>
                      <a:pt x="37" y="182"/>
                    </a:cubicBezTo>
                    <a:cubicBezTo>
                      <a:pt x="41" y="181"/>
                      <a:pt x="46" y="180"/>
                      <a:pt x="50" y="179"/>
                    </a:cubicBezTo>
                    <a:cubicBezTo>
                      <a:pt x="51" y="171"/>
                      <a:pt x="51" y="162"/>
                      <a:pt x="51" y="154"/>
                    </a:cubicBezTo>
                    <a:cubicBezTo>
                      <a:pt x="41" y="147"/>
                      <a:pt x="30" y="140"/>
                      <a:pt x="22" y="130"/>
                    </a:cubicBezTo>
                    <a:cubicBezTo>
                      <a:pt x="10" y="110"/>
                      <a:pt x="0" y="89"/>
                      <a:pt x="0" y="66"/>
                    </a:cubicBezTo>
                    <a:cubicBezTo>
                      <a:pt x="17" y="65"/>
                      <a:pt x="34" y="63"/>
                      <a:pt x="50" y="59"/>
                    </a:cubicBezTo>
                    <a:cubicBezTo>
                      <a:pt x="89" y="52"/>
                      <a:pt x="126" y="38"/>
                      <a:pt x="162" y="20"/>
                    </a:cubicBezTo>
                    <a:cubicBezTo>
                      <a:pt x="164" y="19"/>
                      <a:pt x="168" y="16"/>
                      <a:pt x="171" y="15"/>
                    </a:cubicBezTo>
                    <a:cubicBezTo>
                      <a:pt x="170" y="11"/>
                      <a:pt x="168" y="6"/>
                      <a:pt x="167" y="1"/>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36" name="Freeform 346"/>
              <p:cNvSpPr>
                <a:spLocks/>
              </p:cNvSpPr>
              <p:nvPr/>
            </p:nvSpPr>
            <p:spPr bwMode="auto">
              <a:xfrm>
                <a:off x="4387859" y="3354399"/>
                <a:ext cx="142875" cy="52388"/>
              </a:xfrm>
              <a:custGeom>
                <a:avLst/>
                <a:gdLst>
                  <a:gd name="T0" fmla="*/ 0 w 64"/>
                  <a:gd name="T1" fmla="*/ 22 h 23"/>
                  <a:gd name="T2" fmla="*/ 40 w 64"/>
                  <a:gd name="T3" fmla="*/ 3 h 23"/>
                  <a:gd name="T4" fmla="*/ 64 w 64"/>
                  <a:gd name="T5" fmla="*/ 23 h 23"/>
                  <a:gd name="T6" fmla="*/ 0 w 64"/>
                  <a:gd name="T7" fmla="*/ 22 h 23"/>
                </a:gdLst>
                <a:ahLst/>
                <a:cxnLst>
                  <a:cxn ang="0">
                    <a:pos x="T0" y="T1"/>
                  </a:cxn>
                  <a:cxn ang="0">
                    <a:pos x="T2" y="T3"/>
                  </a:cxn>
                  <a:cxn ang="0">
                    <a:pos x="T4" y="T5"/>
                  </a:cxn>
                  <a:cxn ang="0">
                    <a:pos x="T6" y="T7"/>
                  </a:cxn>
                </a:cxnLst>
                <a:rect l="0" t="0" r="r" b="b"/>
                <a:pathLst>
                  <a:path w="64" h="23">
                    <a:moveTo>
                      <a:pt x="0" y="22"/>
                    </a:moveTo>
                    <a:cubicBezTo>
                      <a:pt x="3" y="4"/>
                      <a:pt x="25" y="0"/>
                      <a:pt x="40" y="3"/>
                    </a:cubicBezTo>
                    <a:cubicBezTo>
                      <a:pt x="51" y="5"/>
                      <a:pt x="58" y="14"/>
                      <a:pt x="64" y="23"/>
                    </a:cubicBezTo>
                    <a:cubicBezTo>
                      <a:pt x="42" y="22"/>
                      <a:pt x="21" y="20"/>
                      <a:pt x="0" y="22"/>
                    </a:cubicBezTo>
                    <a:close/>
                  </a:path>
                </a:pathLst>
              </a:custGeom>
              <a:solidFill>
                <a:srgbClr val="73C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37" name="Freeform 347"/>
              <p:cNvSpPr>
                <a:spLocks noEditPoints="1"/>
              </p:cNvSpPr>
              <p:nvPr/>
            </p:nvSpPr>
            <p:spPr bwMode="auto">
              <a:xfrm>
                <a:off x="4243396" y="3298836"/>
                <a:ext cx="398463" cy="376239"/>
              </a:xfrm>
              <a:custGeom>
                <a:avLst/>
                <a:gdLst>
                  <a:gd name="T0" fmla="*/ 174 w 178"/>
                  <a:gd name="T1" fmla="*/ 103 h 168"/>
                  <a:gd name="T2" fmla="*/ 147 w 178"/>
                  <a:gd name="T3" fmla="*/ 61 h 168"/>
                  <a:gd name="T4" fmla="*/ 93 w 178"/>
                  <a:gd name="T5" fmla="*/ 0 h 168"/>
                  <a:gd name="T6" fmla="*/ 44 w 178"/>
                  <a:gd name="T7" fmla="*/ 49 h 168"/>
                  <a:gd name="T8" fmla="*/ 21 w 178"/>
                  <a:gd name="T9" fmla="*/ 78 h 168"/>
                  <a:gd name="T10" fmla="*/ 7 w 178"/>
                  <a:gd name="T11" fmla="*/ 166 h 168"/>
                  <a:gd name="T12" fmla="*/ 7 w 178"/>
                  <a:gd name="T13" fmla="*/ 168 h 168"/>
                  <a:gd name="T14" fmla="*/ 57 w 178"/>
                  <a:gd name="T15" fmla="*/ 161 h 168"/>
                  <a:gd name="T16" fmla="*/ 169 w 178"/>
                  <a:gd name="T17" fmla="*/ 122 h 168"/>
                  <a:gd name="T18" fmla="*/ 178 w 178"/>
                  <a:gd name="T19" fmla="*/ 117 h 168"/>
                  <a:gd name="T20" fmla="*/ 174 w 178"/>
                  <a:gd name="T21" fmla="*/ 103 h 168"/>
                  <a:gd name="T22" fmla="*/ 104 w 178"/>
                  <a:gd name="T23" fmla="*/ 28 h 168"/>
                  <a:gd name="T24" fmla="*/ 128 w 178"/>
                  <a:gd name="T25" fmla="*/ 48 h 168"/>
                  <a:gd name="T26" fmla="*/ 64 w 178"/>
                  <a:gd name="T27" fmla="*/ 47 h 168"/>
                  <a:gd name="T28" fmla="*/ 104 w 178"/>
                  <a:gd name="T29" fmla="*/ 2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68">
                    <a:moveTo>
                      <a:pt x="174" y="103"/>
                    </a:moveTo>
                    <a:cubicBezTo>
                      <a:pt x="170" y="86"/>
                      <a:pt x="158" y="74"/>
                      <a:pt x="147" y="61"/>
                    </a:cubicBezTo>
                    <a:cubicBezTo>
                      <a:pt x="141" y="34"/>
                      <a:pt x="124" y="4"/>
                      <a:pt x="93" y="0"/>
                    </a:cubicBezTo>
                    <a:cubicBezTo>
                      <a:pt x="68" y="4"/>
                      <a:pt x="50" y="25"/>
                      <a:pt x="44" y="49"/>
                    </a:cubicBezTo>
                    <a:cubicBezTo>
                      <a:pt x="41" y="62"/>
                      <a:pt x="29" y="69"/>
                      <a:pt x="21" y="78"/>
                    </a:cubicBezTo>
                    <a:cubicBezTo>
                      <a:pt x="0" y="103"/>
                      <a:pt x="2" y="136"/>
                      <a:pt x="7" y="166"/>
                    </a:cubicBezTo>
                    <a:cubicBezTo>
                      <a:pt x="7" y="166"/>
                      <a:pt x="7" y="167"/>
                      <a:pt x="7" y="168"/>
                    </a:cubicBezTo>
                    <a:cubicBezTo>
                      <a:pt x="24" y="167"/>
                      <a:pt x="41" y="165"/>
                      <a:pt x="57" y="161"/>
                    </a:cubicBezTo>
                    <a:cubicBezTo>
                      <a:pt x="96" y="154"/>
                      <a:pt x="133" y="140"/>
                      <a:pt x="169" y="122"/>
                    </a:cubicBezTo>
                    <a:cubicBezTo>
                      <a:pt x="171" y="121"/>
                      <a:pt x="175" y="118"/>
                      <a:pt x="178" y="117"/>
                    </a:cubicBezTo>
                    <a:cubicBezTo>
                      <a:pt x="177" y="113"/>
                      <a:pt x="175" y="108"/>
                      <a:pt x="174" y="103"/>
                    </a:cubicBezTo>
                    <a:close/>
                    <a:moveTo>
                      <a:pt x="104" y="28"/>
                    </a:moveTo>
                    <a:cubicBezTo>
                      <a:pt x="115" y="30"/>
                      <a:pt x="122" y="39"/>
                      <a:pt x="128" y="48"/>
                    </a:cubicBezTo>
                    <a:cubicBezTo>
                      <a:pt x="106" y="47"/>
                      <a:pt x="85" y="45"/>
                      <a:pt x="64" y="47"/>
                    </a:cubicBezTo>
                    <a:cubicBezTo>
                      <a:pt x="67" y="29"/>
                      <a:pt x="89" y="25"/>
                      <a:pt x="104" y="28"/>
                    </a:cubicBezTo>
                    <a:close/>
                  </a:path>
                </a:pathLst>
              </a:custGeom>
              <a:solidFill>
                <a:srgbClr val="E64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39" name="Freeform 364"/>
              <p:cNvSpPr>
                <a:spLocks/>
              </p:cNvSpPr>
              <p:nvPr/>
            </p:nvSpPr>
            <p:spPr bwMode="auto">
              <a:xfrm>
                <a:off x="4251334" y="4676791"/>
                <a:ext cx="390526" cy="1111254"/>
              </a:xfrm>
              <a:custGeom>
                <a:avLst/>
                <a:gdLst>
                  <a:gd name="T0" fmla="*/ 2 w 175"/>
                  <a:gd name="T1" fmla="*/ 1 h 496"/>
                  <a:gd name="T2" fmla="*/ 168 w 175"/>
                  <a:gd name="T3" fmla="*/ 3 h 496"/>
                  <a:gd name="T4" fmla="*/ 161 w 175"/>
                  <a:gd name="T5" fmla="*/ 198 h 496"/>
                  <a:gd name="T6" fmla="*/ 155 w 175"/>
                  <a:gd name="T7" fmla="*/ 238 h 496"/>
                  <a:gd name="T8" fmla="*/ 140 w 175"/>
                  <a:gd name="T9" fmla="*/ 490 h 496"/>
                  <a:gd name="T10" fmla="*/ 138 w 175"/>
                  <a:gd name="T11" fmla="*/ 495 h 496"/>
                  <a:gd name="T12" fmla="*/ 101 w 175"/>
                  <a:gd name="T13" fmla="*/ 496 h 496"/>
                  <a:gd name="T14" fmla="*/ 89 w 175"/>
                  <a:gd name="T15" fmla="*/ 80 h 496"/>
                  <a:gd name="T16" fmla="*/ 81 w 175"/>
                  <a:gd name="T17" fmla="*/ 80 h 496"/>
                  <a:gd name="T18" fmla="*/ 70 w 175"/>
                  <a:gd name="T19" fmla="*/ 473 h 496"/>
                  <a:gd name="T20" fmla="*/ 69 w 175"/>
                  <a:gd name="T21" fmla="*/ 496 h 496"/>
                  <a:gd name="T22" fmla="*/ 31 w 175"/>
                  <a:gd name="T23" fmla="*/ 496 h 496"/>
                  <a:gd name="T24" fmla="*/ 30 w 175"/>
                  <a:gd name="T25" fmla="*/ 488 h 496"/>
                  <a:gd name="T26" fmla="*/ 16 w 175"/>
                  <a:gd name="T27" fmla="*/ 274 h 496"/>
                  <a:gd name="T28" fmla="*/ 15 w 175"/>
                  <a:gd name="T29" fmla="*/ 216 h 496"/>
                  <a:gd name="T30" fmla="*/ 0 w 175"/>
                  <a:gd name="T31" fmla="*/ 101 h 496"/>
                  <a:gd name="T32" fmla="*/ 16 w 175"/>
                  <a:gd name="T33" fmla="*/ 78 h 496"/>
                  <a:gd name="T34" fmla="*/ 4 w 175"/>
                  <a:gd name="T35" fmla="*/ 26 h 496"/>
                  <a:gd name="T36" fmla="*/ 2 w 175"/>
                  <a:gd name="T37" fmla="*/ 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496">
                    <a:moveTo>
                      <a:pt x="2" y="1"/>
                    </a:moveTo>
                    <a:cubicBezTo>
                      <a:pt x="58" y="4"/>
                      <a:pt x="113" y="0"/>
                      <a:pt x="168" y="3"/>
                    </a:cubicBezTo>
                    <a:cubicBezTo>
                      <a:pt x="175" y="68"/>
                      <a:pt x="173" y="134"/>
                      <a:pt x="161" y="198"/>
                    </a:cubicBezTo>
                    <a:cubicBezTo>
                      <a:pt x="159" y="211"/>
                      <a:pt x="155" y="224"/>
                      <a:pt x="155" y="238"/>
                    </a:cubicBezTo>
                    <a:cubicBezTo>
                      <a:pt x="159" y="322"/>
                      <a:pt x="153" y="407"/>
                      <a:pt x="140" y="490"/>
                    </a:cubicBezTo>
                    <a:cubicBezTo>
                      <a:pt x="139" y="491"/>
                      <a:pt x="139" y="494"/>
                      <a:pt x="138" y="495"/>
                    </a:cubicBezTo>
                    <a:cubicBezTo>
                      <a:pt x="126" y="496"/>
                      <a:pt x="113" y="496"/>
                      <a:pt x="101" y="496"/>
                    </a:cubicBezTo>
                    <a:cubicBezTo>
                      <a:pt x="97" y="357"/>
                      <a:pt x="93" y="219"/>
                      <a:pt x="89" y="80"/>
                    </a:cubicBezTo>
                    <a:cubicBezTo>
                      <a:pt x="87" y="80"/>
                      <a:pt x="83" y="80"/>
                      <a:pt x="81" y="80"/>
                    </a:cubicBezTo>
                    <a:cubicBezTo>
                      <a:pt x="77" y="211"/>
                      <a:pt x="74" y="342"/>
                      <a:pt x="70" y="473"/>
                    </a:cubicBezTo>
                    <a:cubicBezTo>
                      <a:pt x="70" y="480"/>
                      <a:pt x="69" y="488"/>
                      <a:pt x="69" y="496"/>
                    </a:cubicBezTo>
                    <a:cubicBezTo>
                      <a:pt x="57" y="496"/>
                      <a:pt x="44" y="496"/>
                      <a:pt x="31" y="496"/>
                    </a:cubicBezTo>
                    <a:cubicBezTo>
                      <a:pt x="31" y="494"/>
                      <a:pt x="30" y="490"/>
                      <a:pt x="30" y="488"/>
                    </a:cubicBezTo>
                    <a:cubicBezTo>
                      <a:pt x="18" y="417"/>
                      <a:pt x="15" y="345"/>
                      <a:pt x="16" y="274"/>
                    </a:cubicBezTo>
                    <a:cubicBezTo>
                      <a:pt x="17" y="255"/>
                      <a:pt x="20" y="235"/>
                      <a:pt x="15" y="216"/>
                    </a:cubicBezTo>
                    <a:cubicBezTo>
                      <a:pt x="7" y="178"/>
                      <a:pt x="2" y="140"/>
                      <a:pt x="0" y="101"/>
                    </a:cubicBezTo>
                    <a:cubicBezTo>
                      <a:pt x="7" y="95"/>
                      <a:pt x="15" y="88"/>
                      <a:pt x="16" y="78"/>
                    </a:cubicBezTo>
                    <a:cubicBezTo>
                      <a:pt x="13" y="61"/>
                      <a:pt x="8" y="43"/>
                      <a:pt x="4" y="26"/>
                    </a:cubicBezTo>
                    <a:cubicBezTo>
                      <a:pt x="3" y="18"/>
                      <a:pt x="2" y="9"/>
                      <a:pt x="2" y="1"/>
                    </a:cubicBezTo>
                    <a:close/>
                  </a:path>
                </a:pathLst>
              </a:custGeom>
              <a:solidFill>
                <a:srgbClr val="32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0" name="Freeform 385"/>
              <p:cNvSpPr>
                <a:spLocks/>
              </p:cNvSpPr>
              <p:nvPr/>
            </p:nvSpPr>
            <p:spPr bwMode="auto">
              <a:xfrm>
                <a:off x="5175261" y="3976701"/>
                <a:ext cx="60325" cy="84138"/>
              </a:xfrm>
              <a:custGeom>
                <a:avLst/>
                <a:gdLst>
                  <a:gd name="T0" fmla="*/ 0 w 27"/>
                  <a:gd name="T1" fmla="*/ 0 h 37"/>
                  <a:gd name="T2" fmla="*/ 22 w 27"/>
                  <a:gd name="T3" fmla="*/ 12 h 37"/>
                  <a:gd name="T4" fmla="*/ 16 w 27"/>
                  <a:gd name="T5" fmla="*/ 37 h 37"/>
                  <a:gd name="T6" fmla="*/ 0 w 27"/>
                  <a:gd name="T7" fmla="*/ 0 h 37"/>
                </a:gdLst>
                <a:ahLst/>
                <a:cxnLst>
                  <a:cxn ang="0">
                    <a:pos x="T0" y="T1"/>
                  </a:cxn>
                  <a:cxn ang="0">
                    <a:pos x="T2" y="T3"/>
                  </a:cxn>
                  <a:cxn ang="0">
                    <a:pos x="T4" y="T5"/>
                  </a:cxn>
                  <a:cxn ang="0">
                    <a:pos x="T6" y="T7"/>
                  </a:cxn>
                </a:cxnLst>
                <a:rect l="0" t="0" r="r" b="b"/>
                <a:pathLst>
                  <a:path w="27" h="37">
                    <a:moveTo>
                      <a:pt x="0" y="0"/>
                    </a:moveTo>
                    <a:cubicBezTo>
                      <a:pt x="9" y="0"/>
                      <a:pt x="19" y="3"/>
                      <a:pt x="22" y="12"/>
                    </a:cubicBezTo>
                    <a:cubicBezTo>
                      <a:pt x="27" y="21"/>
                      <a:pt x="22" y="31"/>
                      <a:pt x="16" y="37"/>
                    </a:cubicBezTo>
                    <a:cubicBezTo>
                      <a:pt x="10" y="25"/>
                      <a:pt x="5" y="13"/>
                      <a:pt x="0" y="0"/>
                    </a:cubicBezTo>
                    <a:close/>
                  </a:path>
                </a:pathLst>
              </a:custGeom>
              <a:solidFill>
                <a:srgbClr val="DECA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1" name="Freeform 387"/>
              <p:cNvSpPr>
                <a:spLocks/>
              </p:cNvSpPr>
              <p:nvPr/>
            </p:nvSpPr>
            <p:spPr bwMode="auto">
              <a:xfrm>
                <a:off x="4391034" y="4037026"/>
                <a:ext cx="107950" cy="276226"/>
              </a:xfrm>
              <a:custGeom>
                <a:avLst/>
                <a:gdLst>
                  <a:gd name="T0" fmla="*/ 0 w 48"/>
                  <a:gd name="T1" fmla="*/ 0 h 123"/>
                  <a:gd name="T2" fmla="*/ 48 w 48"/>
                  <a:gd name="T3" fmla="*/ 2 h 123"/>
                  <a:gd name="T4" fmla="*/ 47 w 48"/>
                  <a:gd name="T5" fmla="*/ 7 h 123"/>
                  <a:gd name="T6" fmla="*/ 25 w 48"/>
                  <a:gd name="T7" fmla="*/ 123 h 123"/>
                  <a:gd name="T8" fmla="*/ 0 w 48"/>
                  <a:gd name="T9" fmla="*/ 0 h 123"/>
                </a:gdLst>
                <a:ahLst/>
                <a:cxnLst>
                  <a:cxn ang="0">
                    <a:pos x="T0" y="T1"/>
                  </a:cxn>
                  <a:cxn ang="0">
                    <a:pos x="T2" y="T3"/>
                  </a:cxn>
                  <a:cxn ang="0">
                    <a:pos x="T4" y="T5"/>
                  </a:cxn>
                  <a:cxn ang="0">
                    <a:pos x="T6" y="T7"/>
                  </a:cxn>
                  <a:cxn ang="0">
                    <a:pos x="T8" y="T9"/>
                  </a:cxn>
                </a:cxnLst>
                <a:rect l="0" t="0" r="r" b="b"/>
                <a:pathLst>
                  <a:path w="48" h="123">
                    <a:moveTo>
                      <a:pt x="0" y="0"/>
                    </a:moveTo>
                    <a:cubicBezTo>
                      <a:pt x="16" y="6"/>
                      <a:pt x="32" y="5"/>
                      <a:pt x="48" y="2"/>
                    </a:cubicBezTo>
                    <a:cubicBezTo>
                      <a:pt x="47" y="7"/>
                      <a:pt x="47" y="7"/>
                      <a:pt x="47" y="7"/>
                    </a:cubicBezTo>
                    <a:cubicBezTo>
                      <a:pt x="41" y="45"/>
                      <a:pt x="33" y="84"/>
                      <a:pt x="25" y="123"/>
                    </a:cubicBezTo>
                    <a:cubicBezTo>
                      <a:pt x="18" y="81"/>
                      <a:pt x="8" y="41"/>
                      <a:pt x="0" y="0"/>
                    </a:cubicBezTo>
                    <a:close/>
                  </a:path>
                </a:pathLst>
              </a:custGeom>
              <a:solidFill>
                <a:srgbClr val="EB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2" name="Freeform 394"/>
              <p:cNvSpPr>
                <a:spLocks/>
              </p:cNvSpPr>
              <p:nvPr/>
            </p:nvSpPr>
            <p:spPr bwMode="auto">
              <a:xfrm>
                <a:off x="4425959" y="4351352"/>
                <a:ext cx="41275" cy="38100"/>
              </a:xfrm>
              <a:custGeom>
                <a:avLst/>
                <a:gdLst>
                  <a:gd name="T0" fmla="*/ 8 w 19"/>
                  <a:gd name="T1" fmla="*/ 3 h 17"/>
                  <a:gd name="T2" fmla="*/ 11 w 19"/>
                  <a:gd name="T3" fmla="*/ 15 h 17"/>
                  <a:gd name="T4" fmla="*/ 8 w 19"/>
                  <a:gd name="T5" fmla="*/ 3 h 17"/>
                </a:gdLst>
                <a:ahLst/>
                <a:cxnLst>
                  <a:cxn ang="0">
                    <a:pos x="T0" y="T1"/>
                  </a:cxn>
                  <a:cxn ang="0">
                    <a:pos x="T2" y="T3"/>
                  </a:cxn>
                  <a:cxn ang="0">
                    <a:pos x="T4" y="T5"/>
                  </a:cxn>
                </a:cxnLst>
                <a:rect l="0" t="0" r="r" b="b"/>
                <a:pathLst>
                  <a:path w="19" h="17">
                    <a:moveTo>
                      <a:pt x="8" y="3"/>
                    </a:moveTo>
                    <a:cubicBezTo>
                      <a:pt x="16" y="0"/>
                      <a:pt x="19" y="13"/>
                      <a:pt x="11" y="15"/>
                    </a:cubicBezTo>
                    <a:cubicBezTo>
                      <a:pt x="4" y="17"/>
                      <a:pt x="0" y="5"/>
                      <a:pt x="8" y="3"/>
                    </a:cubicBezTo>
                    <a:close/>
                  </a:path>
                </a:pathLst>
              </a:custGeom>
              <a:solidFill>
                <a:srgbClr val="BDF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3" name="Freeform 397"/>
              <p:cNvSpPr>
                <a:spLocks/>
              </p:cNvSpPr>
              <p:nvPr/>
            </p:nvSpPr>
            <p:spPr bwMode="auto">
              <a:xfrm>
                <a:off x="4429134" y="4402152"/>
                <a:ext cx="42863" cy="42863"/>
              </a:xfrm>
              <a:custGeom>
                <a:avLst/>
                <a:gdLst>
                  <a:gd name="T0" fmla="*/ 5 w 19"/>
                  <a:gd name="T1" fmla="*/ 3 h 19"/>
                  <a:gd name="T2" fmla="*/ 8 w 19"/>
                  <a:gd name="T3" fmla="*/ 17 h 19"/>
                  <a:gd name="T4" fmla="*/ 5 w 19"/>
                  <a:gd name="T5" fmla="*/ 3 h 19"/>
                </a:gdLst>
                <a:ahLst/>
                <a:cxnLst>
                  <a:cxn ang="0">
                    <a:pos x="T0" y="T1"/>
                  </a:cxn>
                  <a:cxn ang="0">
                    <a:pos x="T2" y="T3"/>
                  </a:cxn>
                  <a:cxn ang="0">
                    <a:pos x="T4" y="T5"/>
                  </a:cxn>
                </a:cxnLst>
                <a:rect l="0" t="0" r="r" b="b"/>
                <a:pathLst>
                  <a:path w="19" h="19">
                    <a:moveTo>
                      <a:pt x="5" y="3"/>
                    </a:moveTo>
                    <a:cubicBezTo>
                      <a:pt x="14" y="0"/>
                      <a:pt x="19" y="19"/>
                      <a:pt x="8" y="17"/>
                    </a:cubicBezTo>
                    <a:cubicBezTo>
                      <a:pt x="0" y="17"/>
                      <a:pt x="1" y="8"/>
                      <a:pt x="5" y="3"/>
                    </a:cubicBezTo>
                    <a:close/>
                  </a:path>
                </a:pathLst>
              </a:custGeom>
              <a:solidFill>
                <a:srgbClr val="B7F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4" name="Freeform 427"/>
              <p:cNvSpPr>
                <a:spLocks/>
              </p:cNvSpPr>
              <p:nvPr/>
            </p:nvSpPr>
            <p:spPr bwMode="auto">
              <a:xfrm>
                <a:off x="4194183" y="4851416"/>
                <a:ext cx="92075" cy="50800"/>
              </a:xfrm>
              <a:custGeom>
                <a:avLst/>
                <a:gdLst>
                  <a:gd name="T0" fmla="*/ 0 w 41"/>
                  <a:gd name="T1" fmla="*/ 7 h 23"/>
                  <a:gd name="T2" fmla="*/ 41 w 41"/>
                  <a:gd name="T3" fmla="*/ 0 h 23"/>
                  <a:gd name="T4" fmla="*/ 25 w 41"/>
                  <a:gd name="T5" fmla="*/ 23 h 23"/>
                  <a:gd name="T6" fmla="*/ 0 w 41"/>
                  <a:gd name="T7" fmla="*/ 7 h 23"/>
                </a:gdLst>
                <a:ahLst/>
                <a:cxnLst>
                  <a:cxn ang="0">
                    <a:pos x="T0" y="T1"/>
                  </a:cxn>
                  <a:cxn ang="0">
                    <a:pos x="T2" y="T3"/>
                  </a:cxn>
                  <a:cxn ang="0">
                    <a:pos x="T4" y="T5"/>
                  </a:cxn>
                  <a:cxn ang="0">
                    <a:pos x="T6" y="T7"/>
                  </a:cxn>
                </a:cxnLst>
                <a:rect l="0" t="0" r="r" b="b"/>
                <a:pathLst>
                  <a:path w="41" h="23">
                    <a:moveTo>
                      <a:pt x="0" y="7"/>
                    </a:moveTo>
                    <a:cubicBezTo>
                      <a:pt x="14" y="4"/>
                      <a:pt x="27" y="2"/>
                      <a:pt x="41" y="0"/>
                    </a:cubicBezTo>
                    <a:cubicBezTo>
                      <a:pt x="40" y="10"/>
                      <a:pt x="32" y="17"/>
                      <a:pt x="25" y="23"/>
                    </a:cubicBezTo>
                    <a:cubicBezTo>
                      <a:pt x="15" y="21"/>
                      <a:pt x="6" y="16"/>
                      <a:pt x="0" y="7"/>
                    </a:cubicBezTo>
                    <a:close/>
                  </a:path>
                </a:pathLst>
              </a:custGeom>
              <a:solidFill>
                <a:srgbClr val="E0C7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5" name="Freeform 445"/>
              <p:cNvSpPr>
                <a:spLocks/>
              </p:cNvSpPr>
              <p:nvPr/>
            </p:nvSpPr>
            <p:spPr bwMode="auto">
              <a:xfrm>
                <a:off x="4191008" y="5735657"/>
                <a:ext cx="223838" cy="134938"/>
              </a:xfrm>
              <a:custGeom>
                <a:avLst/>
                <a:gdLst>
                  <a:gd name="T0" fmla="*/ 96 w 100"/>
                  <a:gd name="T1" fmla="*/ 23 h 60"/>
                  <a:gd name="T2" fmla="*/ 97 w 100"/>
                  <a:gd name="T3" fmla="*/ 0 h 60"/>
                  <a:gd name="T4" fmla="*/ 100 w 100"/>
                  <a:gd name="T5" fmla="*/ 30 h 60"/>
                  <a:gd name="T6" fmla="*/ 100 w 100"/>
                  <a:gd name="T7" fmla="*/ 57 h 60"/>
                  <a:gd name="T8" fmla="*/ 20 w 100"/>
                  <a:gd name="T9" fmla="*/ 58 h 60"/>
                  <a:gd name="T10" fmla="*/ 7 w 100"/>
                  <a:gd name="T11" fmla="*/ 40 h 60"/>
                  <a:gd name="T12" fmla="*/ 41 w 100"/>
                  <a:gd name="T13" fmla="*/ 23 h 60"/>
                  <a:gd name="T14" fmla="*/ 57 w 100"/>
                  <a:gd name="T15" fmla="*/ 15 h 60"/>
                  <a:gd name="T16" fmla="*/ 58 w 100"/>
                  <a:gd name="T17" fmla="*/ 23 h 60"/>
                  <a:gd name="T18" fmla="*/ 96 w 100"/>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60">
                    <a:moveTo>
                      <a:pt x="96" y="23"/>
                    </a:moveTo>
                    <a:cubicBezTo>
                      <a:pt x="96" y="15"/>
                      <a:pt x="97" y="7"/>
                      <a:pt x="97" y="0"/>
                    </a:cubicBezTo>
                    <a:cubicBezTo>
                      <a:pt x="98" y="10"/>
                      <a:pt x="99" y="20"/>
                      <a:pt x="100" y="30"/>
                    </a:cubicBezTo>
                    <a:cubicBezTo>
                      <a:pt x="100" y="39"/>
                      <a:pt x="100" y="48"/>
                      <a:pt x="100" y="57"/>
                    </a:cubicBezTo>
                    <a:cubicBezTo>
                      <a:pt x="73" y="59"/>
                      <a:pt x="46" y="59"/>
                      <a:pt x="20" y="58"/>
                    </a:cubicBezTo>
                    <a:cubicBezTo>
                      <a:pt x="11" y="60"/>
                      <a:pt x="0" y="48"/>
                      <a:pt x="7" y="40"/>
                    </a:cubicBezTo>
                    <a:cubicBezTo>
                      <a:pt x="16" y="31"/>
                      <a:pt x="29" y="28"/>
                      <a:pt x="41" y="23"/>
                    </a:cubicBezTo>
                    <a:cubicBezTo>
                      <a:pt x="46" y="20"/>
                      <a:pt x="52" y="17"/>
                      <a:pt x="57" y="15"/>
                    </a:cubicBezTo>
                    <a:cubicBezTo>
                      <a:pt x="57" y="17"/>
                      <a:pt x="58" y="21"/>
                      <a:pt x="58" y="23"/>
                    </a:cubicBezTo>
                    <a:cubicBezTo>
                      <a:pt x="71" y="23"/>
                      <a:pt x="84" y="23"/>
                      <a:pt x="96" y="23"/>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46" name="Freeform 446"/>
              <p:cNvSpPr>
                <a:spLocks/>
              </p:cNvSpPr>
              <p:nvPr/>
            </p:nvSpPr>
            <p:spPr bwMode="auto">
              <a:xfrm>
                <a:off x="4476759" y="5773757"/>
                <a:ext cx="206375" cy="96838"/>
              </a:xfrm>
              <a:custGeom>
                <a:avLst/>
                <a:gdLst>
                  <a:gd name="T0" fmla="*/ 39 w 92"/>
                  <a:gd name="T1" fmla="*/ 0 h 43"/>
                  <a:gd name="T2" fmla="*/ 81 w 92"/>
                  <a:gd name="T3" fmla="*/ 18 h 43"/>
                  <a:gd name="T4" fmla="*/ 92 w 92"/>
                  <a:gd name="T5" fmla="*/ 32 h 43"/>
                  <a:gd name="T6" fmla="*/ 72 w 92"/>
                  <a:gd name="T7" fmla="*/ 42 h 43"/>
                  <a:gd name="T8" fmla="*/ 0 w 92"/>
                  <a:gd name="T9" fmla="*/ 40 h 43"/>
                  <a:gd name="T10" fmla="*/ 0 w 92"/>
                  <a:gd name="T11" fmla="*/ 10 h 43"/>
                  <a:gd name="T12" fmla="*/ 0 w 92"/>
                  <a:gd name="T13" fmla="*/ 6 h 43"/>
                  <a:gd name="T14" fmla="*/ 37 w 92"/>
                  <a:gd name="T15" fmla="*/ 5 h 43"/>
                  <a:gd name="T16" fmla="*/ 39 w 92"/>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3">
                    <a:moveTo>
                      <a:pt x="39" y="0"/>
                    </a:moveTo>
                    <a:cubicBezTo>
                      <a:pt x="53" y="5"/>
                      <a:pt x="68" y="10"/>
                      <a:pt x="81" y="18"/>
                    </a:cubicBezTo>
                    <a:cubicBezTo>
                      <a:pt x="85" y="22"/>
                      <a:pt x="88" y="27"/>
                      <a:pt x="92" y="32"/>
                    </a:cubicBezTo>
                    <a:cubicBezTo>
                      <a:pt x="87" y="37"/>
                      <a:pt x="80" y="42"/>
                      <a:pt x="72" y="42"/>
                    </a:cubicBezTo>
                    <a:cubicBezTo>
                      <a:pt x="48" y="43"/>
                      <a:pt x="24" y="41"/>
                      <a:pt x="0" y="40"/>
                    </a:cubicBezTo>
                    <a:cubicBezTo>
                      <a:pt x="0" y="30"/>
                      <a:pt x="0" y="20"/>
                      <a:pt x="0" y="10"/>
                    </a:cubicBezTo>
                    <a:cubicBezTo>
                      <a:pt x="0" y="6"/>
                      <a:pt x="0" y="6"/>
                      <a:pt x="0" y="6"/>
                    </a:cubicBezTo>
                    <a:cubicBezTo>
                      <a:pt x="12" y="6"/>
                      <a:pt x="25" y="6"/>
                      <a:pt x="37" y="5"/>
                    </a:cubicBezTo>
                    <a:cubicBezTo>
                      <a:pt x="38" y="4"/>
                      <a:pt x="38" y="1"/>
                      <a:pt x="39" y="0"/>
                    </a:cubicBezTo>
                    <a:close/>
                  </a:path>
                </a:pathLst>
              </a:custGeom>
              <a:solidFill>
                <a:srgbClr val="DBE3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sp>
        <p:nvSpPr>
          <p:cNvPr id="10" name="TextBox 9"/>
          <p:cNvSpPr txBox="1"/>
          <p:nvPr/>
        </p:nvSpPr>
        <p:spPr>
          <a:xfrm>
            <a:off x="1586716" y="1803677"/>
            <a:ext cx="5718047" cy="1169551"/>
          </a:xfrm>
          <a:prstGeom prst="rect">
            <a:avLst/>
          </a:prstGeom>
          <a:noFill/>
        </p:spPr>
        <p:txBody>
          <a:bodyPr wrap="square" rtlCol="0" anchor="ctr">
            <a:spAutoFit/>
          </a:bodyPr>
          <a:lstStyle/>
          <a:p>
            <a:r>
              <a:rPr lang="vi-VN" sz="1400">
                <a:ea typeface="Lato Light" panose="020F0502020204030203" pitchFamily="34" charset="0"/>
                <a:cs typeface="Lato Light" panose="020F0502020204030203" pitchFamily="34" charset="0"/>
              </a:rPr>
              <a:t>Từ hoạt động tổ chức và kinh doanh của doanh nghiệp đã sản sinh ra hệ thống các văn bản tài liệu bao gồm: Điều lệ tổ chức hoạt động, nghị quyết, quy chế, kế hoạch, chương trình, quyết định về tổ chức bộ máy, quyết định về công tác nhân sự, báo cáo, thông báo, biên bản, tờ trình, công văn, thư mời giấy giới thiệu, phiếu gửi và các loại hợp đồng… </a:t>
            </a:r>
          </a:p>
        </p:txBody>
      </p:sp>
      <p:sp>
        <p:nvSpPr>
          <p:cNvPr id="52" name="TextBox 51"/>
          <p:cNvSpPr txBox="1"/>
          <p:nvPr/>
        </p:nvSpPr>
        <p:spPr>
          <a:xfrm>
            <a:off x="1586716" y="3438908"/>
            <a:ext cx="5718047" cy="954107"/>
          </a:xfrm>
          <a:prstGeom prst="rect">
            <a:avLst/>
          </a:prstGeom>
          <a:noFill/>
        </p:spPr>
        <p:txBody>
          <a:bodyPr wrap="square" rtlCol="0" anchor="ctr">
            <a:spAutoFit/>
          </a:bodyPr>
          <a:lstStyle/>
          <a:p>
            <a:r>
              <a:rPr lang="vi-VN" sz="1400">
                <a:ea typeface="Lato Light" panose="020F0502020204030203" pitchFamily="34" charset="0"/>
                <a:cs typeface="Lato Light" panose="020F0502020204030203" pitchFamily="34" charset="0"/>
              </a:rPr>
              <a:t>Cùng với các văn bản hành chính nêu trên, trong hoạt động kế toán hình thành nên các tài liệu như: Sổ kế toán, báo cáo tài chính, hóa đơn, chứng từ… Các tài liệu hình thành từ hoạt động quản lý và kinh doanh của các doanh nghiệp có nhiều ý nghĩa.</a:t>
            </a:r>
          </a:p>
        </p:txBody>
      </p:sp>
      <p:grpSp>
        <p:nvGrpSpPr>
          <p:cNvPr id="2" name="Group 1"/>
          <p:cNvGrpSpPr/>
          <p:nvPr/>
        </p:nvGrpSpPr>
        <p:grpSpPr>
          <a:xfrm>
            <a:off x="568750" y="1977390"/>
            <a:ext cx="813772" cy="810079"/>
            <a:chOff x="609599" y="2104570"/>
            <a:chExt cx="810079" cy="810079"/>
          </a:xfrm>
        </p:grpSpPr>
        <p:sp>
          <p:nvSpPr>
            <p:cNvPr id="5" name="Oval 4"/>
            <p:cNvSpPr/>
            <p:nvPr/>
          </p:nvSpPr>
          <p:spPr>
            <a:xfrm>
              <a:off x="609599" y="2104570"/>
              <a:ext cx="810079" cy="8100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grpSp>
          <p:nvGrpSpPr>
            <p:cNvPr id="12" name="Group 5"/>
            <p:cNvGrpSpPr>
              <a:grpSpLocks noChangeAspect="1"/>
            </p:cNvGrpSpPr>
            <p:nvPr/>
          </p:nvGrpSpPr>
          <p:grpSpPr bwMode="auto">
            <a:xfrm>
              <a:off x="771308" y="2265858"/>
              <a:ext cx="486660" cy="487503"/>
              <a:chOff x="-1399" y="1238"/>
              <a:chExt cx="1156" cy="1158"/>
            </a:xfrm>
            <a:solidFill>
              <a:schemeClr val="bg1"/>
            </a:solidFill>
          </p:grpSpPr>
          <p:sp>
            <p:nvSpPr>
              <p:cNvPr id="14" name="Freeform 6"/>
              <p:cNvSpPr>
                <a:spLocks noEditPoints="1"/>
              </p:cNvSpPr>
              <p:nvPr/>
            </p:nvSpPr>
            <p:spPr bwMode="auto">
              <a:xfrm>
                <a:off x="-1399" y="1355"/>
                <a:ext cx="1040" cy="1041"/>
              </a:xfrm>
              <a:custGeom>
                <a:avLst/>
                <a:gdLst>
                  <a:gd name="T0" fmla="*/ 1370 w 2741"/>
                  <a:gd name="T1" fmla="*/ 2742 h 2742"/>
                  <a:gd name="T2" fmla="*/ 2741 w 2741"/>
                  <a:gd name="T3" fmla="*/ 1371 h 2742"/>
                  <a:gd name="T4" fmla="*/ 2581 w 2741"/>
                  <a:gd name="T5" fmla="*/ 727 h 2742"/>
                  <a:gd name="T6" fmla="*/ 2547 w 2741"/>
                  <a:gd name="T7" fmla="*/ 729 h 2742"/>
                  <a:gd name="T8" fmla="*/ 2527 w 2741"/>
                  <a:gd name="T9" fmla="*/ 728 h 2742"/>
                  <a:gd name="T10" fmla="*/ 2353 w 2741"/>
                  <a:gd name="T11" fmla="*/ 715 h 2742"/>
                  <a:gd name="T12" fmla="*/ 2227 w 2741"/>
                  <a:gd name="T13" fmla="*/ 840 h 2742"/>
                  <a:gd name="T14" fmla="*/ 2378 w 2741"/>
                  <a:gd name="T15" fmla="*/ 1371 h 2742"/>
                  <a:gd name="T16" fmla="*/ 1371 w 2741"/>
                  <a:gd name="T17" fmla="*/ 2378 h 2742"/>
                  <a:gd name="T18" fmla="*/ 363 w 2741"/>
                  <a:gd name="T19" fmla="*/ 1371 h 2742"/>
                  <a:gd name="T20" fmla="*/ 1370 w 2741"/>
                  <a:gd name="T21" fmla="*/ 363 h 2742"/>
                  <a:gd name="T22" fmla="*/ 1901 w 2741"/>
                  <a:gd name="T23" fmla="*/ 514 h 2742"/>
                  <a:gd name="T24" fmla="*/ 2015 w 2741"/>
                  <a:gd name="T25" fmla="*/ 400 h 2742"/>
                  <a:gd name="T26" fmla="*/ 1999 w 2741"/>
                  <a:gd name="T27" fmla="*/ 200 h 2742"/>
                  <a:gd name="T28" fmla="*/ 2000 w 2741"/>
                  <a:gd name="T29" fmla="*/ 153 h 2742"/>
                  <a:gd name="T30" fmla="*/ 1370 w 2741"/>
                  <a:gd name="T31" fmla="*/ 0 h 2742"/>
                  <a:gd name="T32" fmla="*/ 0 w 2741"/>
                  <a:gd name="T33" fmla="*/ 1371 h 2742"/>
                  <a:gd name="T34" fmla="*/ 1370 w 2741"/>
                  <a:gd name="T35" fmla="*/ 2742 h 2742"/>
                  <a:gd name="T36" fmla="*/ 1370 w 2741"/>
                  <a:gd name="T37" fmla="*/ 2742 h 2742"/>
                  <a:gd name="T38" fmla="*/ 1370 w 2741"/>
                  <a:gd name="T39" fmla="*/ 2742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1" h="2742">
                    <a:moveTo>
                      <a:pt x="1370" y="2742"/>
                    </a:moveTo>
                    <a:cubicBezTo>
                      <a:pt x="2128" y="2742"/>
                      <a:pt x="2741" y="2128"/>
                      <a:pt x="2741" y="1371"/>
                    </a:cubicBezTo>
                    <a:cubicBezTo>
                      <a:pt x="2741" y="1138"/>
                      <a:pt x="2683" y="919"/>
                      <a:pt x="2581" y="727"/>
                    </a:cubicBezTo>
                    <a:cubicBezTo>
                      <a:pt x="2570" y="728"/>
                      <a:pt x="2558" y="729"/>
                      <a:pt x="2547" y="729"/>
                    </a:cubicBezTo>
                    <a:cubicBezTo>
                      <a:pt x="2541" y="729"/>
                      <a:pt x="2534" y="728"/>
                      <a:pt x="2527" y="728"/>
                    </a:cubicBezTo>
                    <a:cubicBezTo>
                      <a:pt x="2353" y="715"/>
                      <a:pt x="2353" y="715"/>
                      <a:pt x="2353" y="715"/>
                    </a:cubicBezTo>
                    <a:cubicBezTo>
                      <a:pt x="2227" y="840"/>
                      <a:pt x="2227" y="840"/>
                      <a:pt x="2227" y="840"/>
                    </a:cubicBezTo>
                    <a:cubicBezTo>
                      <a:pt x="2323" y="994"/>
                      <a:pt x="2378" y="1176"/>
                      <a:pt x="2378" y="1371"/>
                    </a:cubicBezTo>
                    <a:cubicBezTo>
                      <a:pt x="2378" y="1927"/>
                      <a:pt x="1927" y="2378"/>
                      <a:pt x="1371" y="2378"/>
                    </a:cubicBezTo>
                    <a:cubicBezTo>
                      <a:pt x="814" y="2378"/>
                      <a:pt x="363" y="1927"/>
                      <a:pt x="363" y="1371"/>
                    </a:cubicBezTo>
                    <a:cubicBezTo>
                      <a:pt x="363" y="814"/>
                      <a:pt x="814" y="363"/>
                      <a:pt x="1370" y="363"/>
                    </a:cubicBezTo>
                    <a:cubicBezTo>
                      <a:pt x="1565" y="363"/>
                      <a:pt x="1747" y="418"/>
                      <a:pt x="1901" y="514"/>
                    </a:cubicBezTo>
                    <a:cubicBezTo>
                      <a:pt x="2015" y="400"/>
                      <a:pt x="2015" y="400"/>
                      <a:pt x="2015" y="400"/>
                    </a:cubicBezTo>
                    <a:cubicBezTo>
                      <a:pt x="1999" y="200"/>
                      <a:pt x="1999" y="200"/>
                      <a:pt x="1999" y="200"/>
                    </a:cubicBezTo>
                    <a:cubicBezTo>
                      <a:pt x="1998" y="184"/>
                      <a:pt x="1998" y="168"/>
                      <a:pt x="2000" y="153"/>
                    </a:cubicBezTo>
                    <a:cubicBezTo>
                      <a:pt x="1811" y="55"/>
                      <a:pt x="1597" y="0"/>
                      <a:pt x="1370" y="0"/>
                    </a:cubicBezTo>
                    <a:cubicBezTo>
                      <a:pt x="613" y="0"/>
                      <a:pt x="0" y="614"/>
                      <a:pt x="0" y="1371"/>
                    </a:cubicBezTo>
                    <a:cubicBezTo>
                      <a:pt x="0" y="2128"/>
                      <a:pt x="613" y="2742"/>
                      <a:pt x="1370" y="2742"/>
                    </a:cubicBezTo>
                    <a:close/>
                    <a:moveTo>
                      <a:pt x="1370" y="2742"/>
                    </a:moveTo>
                    <a:cubicBezTo>
                      <a:pt x="1370" y="2742"/>
                      <a:pt x="1370" y="2742"/>
                      <a:pt x="1370" y="27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5" name="Freeform 7"/>
              <p:cNvSpPr>
                <a:spLocks noEditPoints="1"/>
              </p:cNvSpPr>
              <p:nvPr/>
            </p:nvSpPr>
            <p:spPr bwMode="auto">
              <a:xfrm>
                <a:off x="-1135" y="1619"/>
                <a:ext cx="512" cy="512"/>
              </a:xfrm>
              <a:custGeom>
                <a:avLst/>
                <a:gdLst>
                  <a:gd name="T0" fmla="*/ 674 w 1349"/>
                  <a:gd name="T1" fmla="*/ 320 h 1350"/>
                  <a:gd name="T2" fmla="*/ 701 w 1349"/>
                  <a:gd name="T3" fmla="*/ 321 h 1350"/>
                  <a:gd name="T4" fmla="*/ 954 w 1349"/>
                  <a:gd name="T5" fmla="*/ 68 h 1350"/>
                  <a:gd name="T6" fmla="*/ 960 w 1349"/>
                  <a:gd name="T7" fmla="*/ 63 h 1350"/>
                  <a:gd name="T8" fmla="*/ 674 w 1349"/>
                  <a:gd name="T9" fmla="*/ 0 h 1350"/>
                  <a:gd name="T10" fmla="*/ 0 w 1349"/>
                  <a:gd name="T11" fmla="*/ 674 h 1350"/>
                  <a:gd name="T12" fmla="*/ 674 w 1349"/>
                  <a:gd name="T13" fmla="*/ 1350 h 1350"/>
                  <a:gd name="T14" fmla="*/ 1349 w 1349"/>
                  <a:gd name="T15" fmla="*/ 675 h 1350"/>
                  <a:gd name="T16" fmla="*/ 1286 w 1349"/>
                  <a:gd name="T17" fmla="*/ 389 h 1350"/>
                  <a:gd name="T18" fmla="*/ 1280 w 1349"/>
                  <a:gd name="T19" fmla="*/ 395 h 1350"/>
                  <a:gd name="T20" fmla="*/ 1027 w 1349"/>
                  <a:gd name="T21" fmla="*/ 648 h 1350"/>
                  <a:gd name="T22" fmla="*/ 1028 w 1349"/>
                  <a:gd name="T23" fmla="*/ 675 h 1350"/>
                  <a:gd name="T24" fmla="*/ 674 w 1349"/>
                  <a:gd name="T25" fmla="*/ 1029 h 1350"/>
                  <a:gd name="T26" fmla="*/ 320 w 1349"/>
                  <a:gd name="T27" fmla="*/ 675 h 1350"/>
                  <a:gd name="T28" fmla="*/ 674 w 1349"/>
                  <a:gd name="T29" fmla="*/ 320 h 1350"/>
                  <a:gd name="T30" fmla="*/ 674 w 1349"/>
                  <a:gd name="T31" fmla="*/ 320 h 1350"/>
                  <a:gd name="T32" fmla="*/ 674 w 1349"/>
                  <a:gd name="T33" fmla="*/ 320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9" h="1350">
                    <a:moveTo>
                      <a:pt x="674" y="320"/>
                    </a:moveTo>
                    <a:cubicBezTo>
                      <a:pt x="683" y="320"/>
                      <a:pt x="692" y="321"/>
                      <a:pt x="701" y="321"/>
                    </a:cubicBezTo>
                    <a:cubicBezTo>
                      <a:pt x="954" y="68"/>
                      <a:pt x="954" y="68"/>
                      <a:pt x="954" y="68"/>
                    </a:cubicBezTo>
                    <a:cubicBezTo>
                      <a:pt x="960" y="63"/>
                      <a:pt x="960" y="63"/>
                      <a:pt x="960" y="63"/>
                    </a:cubicBezTo>
                    <a:cubicBezTo>
                      <a:pt x="873" y="22"/>
                      <a:pt x="776" y="0"/>
                      <a:pt x="674" y="0"/>
                    </a:cubicBezTo>
                    <a:cubicBezTo>
                      <a:pt x="302" y="0"/>
                      <a:pt x="0" y="302"/>
                      <a:pt x="0" y="674"/>
                    </a:cubicBezTo>
                    <a:cubicBezTo>
                      <a:pt x="0" y="1047"/>
                      <a:pt x="302" y="1350"/>
                      <a:pt x="674" y="1350"/>
                    </a:cubicBezTo>
                    <a:cubicBezTo>
                      <a:pt x="1047" y="1350"/>
                      <a:pt x="1349" y="1048"/>
                      <a:pt x="1349" y="675"/>
                    </a:cubicBezTo>
                    <a:cubicBezTo>
                      <a:pt x="1349" y="573"/>
                      <a:pt x="1327" y="476"/>
                      <a:pt x="1286" y="389"/>
                    </a:cubicBezTo>
                    <a:cubicBezTo>
                      <a:pt x="1280" y="395"/>
                      <a:pt x="1280" y="395"/>
                      <a:pt x="1280" y="395"/>
                    </a:cubicBezTo>
                    <a:cubicBezTo>
                      <a:pt x="1027" y="648"/>
                      <a:pt x="1027" y="648"/>
                      <a:pt x="1027" y="648"/>
                    </a:cubicBezTo>
                    <a:cubicBezTo>
                      <a:pt x="1028" y="657"/>
                      <a:pt x="1028" y="666"/>
                      <a:pt x="1028" y="675"/>
                    </a:cubicBezTo>
                    <a:cubicBezTo>
                      <a:pt x="1028" y="870"/>
                      <a:pt x="870" y="1029"/>
                      <a:pt x="674" y="1029"/>
                    </a:cubicBezTo>
                    <a:cubicBezTo>
                      <a:pt x="478" y="1029"/>
                      <a:pt x="320" y="870"/>
                      <a:pt x="320" y="675"/>
                    </a:cubicBezTo>
                    <a:cubicBezTo>
                      <a:pt x="320" y="479"/>
                      <a:pt x="479" y="320"/>
                      <a:pt x="674" y="320"/>
                    </a:cubicBezTo>
                    <a:close/>
                    <a:moveTo>
                      <a:pt x="674" y="320"/>
                    </a:moveTo>
                    <a:cubicBezTo>
                      <a:pt x="674" y="320"/>
                      <a:pt x="674" y="320"/>
                      <a:pt x="674" y="3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6" name="Freeform 8"/>
              <p:cNvSpPr>
                <a:spLocks noEditPoints="1"/>
              </p:cNvSpPr>
              <p:nvPr/>
            </p:nvSpPr>
            <p:spPr bwMode="auto">
              <a:xfrm>
                <a:off x="-878" y="1238"/>
                <a:ext cx="635" cy="634"/>
              </a:xfrm>
              <a:custGeom>
                <a:avLst/>
                <a:gdLst>
                  <a:gd name="T0" fmla="*/ 1412 w 1674"/>
                  <a:gd name="T1" fmla="*/ 456 h 1671"/>
                  <a:gd name="T2" fmla="*/ 1493 w 1674"/>
                  <a:gd name="T3" fmla="*/ 375 h 1671"/>
                  <a:gd name="T4" fmla="*/ 1493 w 1674"/>
                  <a:gd name="T5" fmla="*/ 241 h 1671"/>
                  <a:gd name="T6" fmla="*/ 1437 w 1674"/>
                  <a:gd name="T7" fmla="*/ 184 h 1671"/>
                  <a:gd name="T8" fmla="*/ 1370 w 1674"/>
                  <a:gd name="T9" fmla="*/ 156 h 1671"/>
                  <a:gd name="T10" fmla="*/ 1303 w 1674"/>
                  <a:gd name="T11" fmla="*/ 184 h 1671"/>
                  <a:gd name="T12" fmla="*/ 1210 w 1674"/>
                  <a:gd name="T13" fmla="*/ 277 h 1671"/>
                  <a:gd name="T14" fmla="*/ 1191 w 1674"/>
                  <a:gd name="T15" fmla="*/ 29 h 1671"/>
                  <a:gd name="T16" fmla="*/ 1159 w 1674"/>
                  <a:gd name="T17" fmla="*/ 0 h 1671"/>
                  <a:gd name="T18" fmla="*/ 1137 w 1674"/>
                  <a:gd name="T19" fmla="*/ 9 h 1671"/>
                  <a:gd name="T20" fmla="*/ 770 w 1674"/>
                  <a:gd name="T21" fmla="*/ 376 h 1671"/>
                  <a:gd name="T22" fmla="*/ 724 w 1674"/>
                  <a:gd name="T23" fmla="*/ 501 h 1671"/>
                  <a:gd name="T24" fmla="*/ 725 w 1674"/>
                  <a:gd name="T25" fmla="*/ 516 h 1671"/>
                  <a:gd name="T26" fmla="*/ 742 w 1674"/>
                  <a:gd name="T27" fmla="*/ 745 h 1671"/>
                  <a:gd name="T28" fmla="*/ 610 w 1674"/>
                  <a:gd name="T29" fmla="*/ 877 h 1671"/>
                  <a:gd name="T30" fmla="*/ 372 w 1674"/>
                  <a:gd name="T31" fmla="*/ 1116 h 1671"/>
                  <a:gd name="T32" fmla="*/ 366 w 1674"/>
                  <a:gd name="T33" fmla="*/ 1121 h 1671"/>
                  <a:gd name="T34" fmla="*/ 135 w 1674"/>
                  <a:gd name="T35" fmla="*/ 1352 h 1671"/>
                  <a:gd name="T36" fmla="*/ 33 w 1674"/>
                  <a:gd name="T37" fmla="*/ 1454 h 1671"/>
                  <a:gd name="T38" fmla="*/ 10 w 1674"/>
                  <a:gd name="T39" fmla="*/ 1505 h 1671"/>
                  <a:gd name="T40" fmla="*/ 4 w 1674"/>
                  <a:gd name="T41" fmla="*/ 1585 h 1671"/>
                  <a:gd name="T42" fmla="*/ 83 w 1674"/>
                  <a:gd name="T43" fmla="*/ 1671 h 1671"/>
                  <a:gd name="T44" fmla="*/ 87 w 1674"/>
                  <a:gd name="T45" fmla="*/ 1671 h 1671"/>
                  <a:gd name="T46" fmla="*/ 172 w 1674"/>
                  <a:gd name="T47" fmla="*/ 1667 h 1671"/>
                  <a:gd name="T48" fmla="*/ 225 w 1674"/>
                  <a:gd name="T49" fmla="*/ 1644 h 1671"/>
                  <a:gd name="T50" fmla="*/ 945 w 1674"/>
                  <a:gd name="T51" fmla="*/ 924 h 1671"/>
                  <a:gd name="T52" fmla="*/ 1154 w 1674"/>
                  <a:gd name="T53" fmla="*/ 940 h 1671"/>
                  <a:gd name="T54" fmla="*/ 1163 w 1674"/>
                  <a:gd name="T55" fmla="*/ 940 h 1671"/>
                  <a:gd name="T56" fmla="*/ 1175 w 1674"/>
                  <a:gd name="T57" fmla="*/ 941 h 1671"/>
                  <a:gd name="T58" fmla="*/ 1289 w 1674"/>
                  <a:gd name="T59" fmla="*/ 894 h 1671"/>
                  <a:gd name="T60" fmla="*/ 1655 w 1674"/>
                  <a:gd name="T61" fmla="*/ 528 h 1671"/>
                  <a:gd name="T62" fmla="*/ 1635 w 1674"/>
                  <a:gd name="T63" fmla="*/ 474 h 1671"/>
                  <a:gd name="T64" fmla="*/ 1412 w 1674"/>
                  <a:gd name="T65" fmla="*/ 456 h 1671"/>
                  <a:gd name="T66" fmla="*/ 1412 w 1674"/>
                  <a:gd name="T67" fmla="*/ 456 h 1671"/>
                  <a:gd name="T68" fmla="*/ 1412 w 1674"/>
                  <a:gd name="T69" fmla="*/ 456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4" h="1671">
                    <a:moveTo>
                      <a:pt x="1412" y="456"/>
                    </a:moveTo>
                    <a:cubicBezTo>
                      <a:pt x="1493" y="375"/>
                      <a:pt x="1493" y="375"/>
                      <a:pt x="1493" y="375"/>
                    </a:cubicBezTo>
                    <a:cubicBezTo>
                      <a:pt x="1531" y="338"/>
                      <a:pt x="1531" y="278"/>
                      <a:pt x="1493" y="241"/>
                    </a:cubicBezTo>
                    <a:cubicBezTo>
                      <a:pt x="1437" y="184"/>
                      <a:pt x="1437" y="184"/>
                      <a:pt x="1437" y="184"/>
                    </a:cubicBezTo>
                    <a:cubicBezTo>
                      <a:pt x="1419" y="166"/>
                      <a:pt x="1394" y="156"/>
                      <a:pt x="1370" y="156"/>
                    </a:cubicBezTo>
                    <a:cubicBezTo>
                      <a:pt x="1346" y="156"/>
                      <a:pt x="1322" y="166"/>
                      <a:pt x="1303" y="184"/>
                    </a:cubicBezTo>
                    <a:cubicBezTo>
                      <a:pt x="1210" y="277"/>
                      <a:pt x="1210" y="277"/>
                      <a:pt x="1210" y="277"/>
                    </a:cubicBezTo>
                    <a:cubicBezTo>
                      <a:pt x="1191" y="29"/>
                      <a:pt x="1191" y="29"/>
                      <a:pt x="1191" y="29"/>
                    </a:cubicBezTo>
                    <a:cubicBezTo>
                      <a:pt x="1190" y="11"/>
                      <a:pt x="1175" y="0"/>
                      <a:pt x="1159" y="0"/>
                    </a:cubicBezTo>
                    <a:cubicBezTo>
                      <a:pt x="1151" y="0"/>
                      <a:pt x="1143" y="3"/>
                      <a:pt x="1137" y="9"/>
                    </a:cubicBezTo>
                    <a:cubicBezTo>
                      <a:pt x="770" y="376"/>
                      <a:pt x="770" y="376"/>
                      <a:pt x="770" y="376"/>
                    </a:cubicBezTo>
                    <a:cubicBezTo>
                      <a:pt x="737" y="409"/>
                      <a:pt x="720" y="454"/>
                      <a:pt x="724" y="501"/>
                    </a:cubicBezTo>
                    <a:cubicBezTo>
                      <a:pt x="725" y="516"/>
                      <a:pt x="725" y="516"/>
                      <a:pt x="725" y="516"/>
                    </a:cubicBezTo>
                    <a:cubicBezTo>
                      <a:pt x="742" y="745"/>
                      <a:pt x="742" y="745"/>
                      <a:pt x="742" y="745"/>
                    </a:cubicBezTo>
                    <a:cubicBezTo>
                      <a:pt x="610" y="877"/>
                      <a:pt x="610" y="877"/>
                      <a:pt x="610" y="877"/>
                    </a:cubicBezTo>
                    <a:cubicBezTo>
                      <a:pt x="372" y="1116"/>
                      <a:pt x="372" y="1116"/>
                      <a:pt x="372" y="1116"/>
                    </a:cubicBezTo>
                    <a:cubicBezTo>
                      <a:pt x="366" y="1121"/>
                      <a:pt x="366" y="1121"/>
                      <a:pt x="366" y="1121"/>
                    </a:cubicBezTo>
                    <a:cubicBezTo>
                      <a:pt x="135" y="1352"/>
                      <a:pt x="135" y="1352"/>
                      <a:pt x="135" y="1352"/>
                    </a:cubicBezTo>
                    <a:cubicBezTo>
                      <a:pt x="33" y="1454"/>
                      <a:pt x="33" y="1454"/>
                      <a:pt x="33" y="1454"/>
                    </a:cubicBezTo>
                    <a:cubicBezTo>
                      <a:pt x="20" y="1468"/>
                      <a:pt x="11" y="1486"/>
                      <a:pt x="10" y="1505"/>
                    </a:cubicBezTo>
                    <a:cubicBezTo>
                      <a:pt x="4" y="1585"/>
                      <a:pt x="4" y="1585"/>
                      <a:pt x="4" y="1585"/>
                    </a:cubicBezTo>
                    <a:cubicBezTo>
                      <a:pt x="0" y="1632"/>
                      <a:pt x="37" y="1671"/>
                      <a:pt x="83" y="1671"/>
                    </a:cubicBezTo>
                    <a:cubicBezTo>
                      <a:pt x="87" y="1671"/>
                      <a:pt x="87" y="1671"/>
                      <a:pt x="87" y="1671"/>
                    </a:cubicBezTo>
                    <a:cubicBezTo>
                      <a:pt x="172" y="1667"/>
                      <a:pt x="172" y="1667"/>
                      <a:pt x="172" y="1667"/>
                    </a:cubicBezTo>
                    <a:cubicBezTo>
                      <a:pt x="192" y="1666"/>
                      <a:pt x="211" y="1658"/>
                      <a:pt x="225" y="1644"/>
                    </a:cubicBezTo>
                    <a:cubicBezTo>
                      <a:pt x="945" y="924"/>
                      <a:pt x="945" y="924"/>
                      <a:pt x="945" y="924"/>
                    </a:cubicBezTo>
                    <a:cubicBezTo>
                      <a:pt x="1154" y="940"/>
                      <a:pt x="1154" y="940"/>
                      <a:pt x="1154" y="940"/>
                    </a:cubicBezTo>
                    <a:cubicBezTo>
                      <a:pt x="1163" y="940"/>
                      <a:pt x="1163" y="940"/>
                      <a:pt x="1163" y="940"/>
                    </a:cubicBezTo>
                    <a:cubicBezTo>
                      <a:pt x="1167" y="941"/>
                      <a:pt x="1172" y="941"/>
                      <a:pt x="1175" y="941"/>
                    </a:cubicBezTo>
                    <a:cubicBezTo>
                      <a:pt x="1218" y="941"/>
                      <a:pt x="1258" y="924"/>
                      <a:pt x="1289" y="894"/>
                    </a:cubicBezTo>
                    <a:cubicBezTo>
                      <a:pt x="1655" y="528"/>
                      <a:pt x="1655" y="528"/>
                      <a:pt x="1655" y="528"/>
                    </a:cubicBezTo>
                    <a:cubicBezTo>
                      <a:pt x="1674" y="509"/>
                      <a:pt x="1662" y="476"/>
                      <a:pt x="1635" y="474"/>
                    </a:cubicBezTo>
                    <a:lnTo>
                      <a:pt x="1412" y="456"/>
                    </a:lnTo>
                    <a:close/>
                    <a:moveTo>
                      <a:pt x="1412" y="456"/>
                    </a:moveTo>
                    <a:cubicBezTo>
                      <a:pt x="1412" y="456"/>
                      <a:pt x="1412" y="456"/>
                      <a:pt x="1412" y="4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grpSp>
        <p:nvGrpSpPr>
          <p:cNvPr id="3" name="Group 2"/>
          <p:cNvGrpSpPr/>
          <p:nvPr/>
        </p:nvGrpSpPr>
        <p:grpSpPr>
          <a:xfrm>
            <a:off x="568750" y="3507572"/>
            <a:ext cx="813772" cy="810079"/>
            <a:chOff x="609599" y="3313743"/>
            <a:chExt cx="810079" cy="810079"/>
          </a:xfrm>
        </p:grpSpPr>
        <p:sp>
          <p:nvSpPr>
            <p:cNvPr id="26" name="Oval 25"/>
            <p:cNvSpPr/>
            <p:nvPr/>
          </p:nvSpPr>
          <p:spPr>
            <a:xfrm>
              <a:off x="609599" y="3313743"/>
              <a:ext cx="810079" cy="8100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grpSp>
          <p:nvGrpSpPr>
            <p:cNvPr id="21" name="Group 11"/>
            <p:cNvGrpSpPr>
              <a:grpSpLocks noChangeAspect="1"/>
            </p:cNvGrpSpPr>
            <p:nvPr/>
          </p:nvGrpSpPr>
          <p:grpSpPr bwMode="auto">
            <a:xfrm>
              <a:off x="792388" y="3497326"/>
              <a:ext cx="444500" cy="442912"/>
              <a:chOff x="496" y="2201"/>
              <a:chExt cx="280" cy="279"/>
            </a:xfrm>
            <a:solidFill>
              <a:schemeClr val="bg1"/>
            </a:solidFill>
          </p:grpSpPr>
          <p:sp>
            <p:nvSpPr>
              <p:cNvPr id="55" name="Freeform 12"/>
              <p:cNvSpPr>
                <a:spLocks noEditPoints="1"/>
              </p:cNvSpPr>
              <p:nvPr/>
            </p:nvSpPr>
            <p:spPr bwMode="auto">
              <a:xfrm>
                <a:off x="498" y="2456"/>
                <a:ext cx="278" cy="24"/>
              </a:xfrm>
              <a:custGeom>
                <a:avLst/>
                <a:gdLst>
                  <a:gd name="T0" fmla="*/ 143 w 150"/>
                  <a:gd name="T1" fmla="*/ 0 h 13"/>
                  <a:gd name="T2" fmla="*/ 7 w 150"/>
                  <a:gd name="T3" fmla="*/ 0 h 13"/>
                  <a:gd name="T4" fmla="*/ 0 w 150"/>
                  <a:gd name="T5" fmla="*/ 6 h 13"/>
                  <a:gd name="T6" fmla="*/ 7 w 150"/>
                  <a:gd name="T7" fmla="*/ 13 h 13"/>
                  <a:gd name="T8" fmla="*/ 143 w 150"/>
                  <a:gd name="T9" fmla="*/ 13 h 13"/>
                  <a:gd name="T10" fmla="*/ 150 w 150"/>
                  <a:gd name="T11" fmla="*/ 6 h 13"/>
                  <a:gd name="T12" fmla="*/ 143 w 150"/>
                  <a:gd name="T13" fmla="*/ 0 h 13"/>
                  <a:gd name="T14" fmla="*/ 143 w 150"/>
                  <a:gd name="T15" fmla="*/ 0 h 13"/>
                  <a:gd name="T16" fmla="*/ 143 w 15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3">
                    <a:moveTo>
                      <a:pt x="143" y="0"/>
                    </a:moveTo>
                    <a:cubicBezTo>
                      <a:pt x="7" y="0"/>
                      <a:pt x="7" y="0"/>
                      <a:pt x="7" y="0"/>
                    </a:cubicBezTo>
                    <a:cubicBezTo>
                      <a:pt x="3" y="0"/>
                      <a:pt x="0" y="3"/>
                      <a:pt x="0" y="6"/>
                    </a:cubicBezTo>
                    <a:cubicBezTo>
                      <a:pt x="0" y="10"/>
                      <a:pt x="3" y="13"/>
                      <a:pt x="7" y="13"/>
                    </a:cubicBezTo>
                    <a:cubicBezTo>
                      <a:pt x="143" y="13"/>
                      <a:pt x="143" y="13"/>
                      <a:pt x="143" y="13"/>
                    </a:cubicBezTo>
                    <a:cubicBezTo>
                      <a:pt x="147" y="13"/>
                      <a:pt x="150" y="10"/>
                      <a:pt x="150" y="6"/>
                    </a:cubicBezTo>
                    <a:cubicBezTo>
                      <a:pt x="150" y="3"/>
                      <a:pt x="147" y="0"/>
                      <a:pt x="143" y="0"/>
                    </a:cubicBezTo>
                    <a:close/>
                    <a:moveTo>
                      <a:pt x="143" y="0"/>
                    </a:moveTo>
                    <a:cubicBezTo>
                      <a:pt x="143" y="0"/>
                      <a:pt x="143" y="0"/>
                      <a:pt x="1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56" name="Freeform 13"/>
              <p:cNvSpPr>
                <a:spLocks noEditPoints="1"/>
              </p:cNvSpPr>
              <p:nvPr/>
            </p:nvSpPr>
            <p:spPr bwMode="auto">
              <a:xfrm>
                <a:off x="515" y="2296"/>
                <a:ext cx="246" cy="153"/>
              </a:xfrm>
              <a:custGeom>
                <a:avLst/>
                <a:gdLst>
                  <a:gd name="T0" fmla="*/ 6 w 133"/>
                  <a:gd name="T1" fmla="*/ 68 h 82"/>
                  <a:gd name="T2" fmla="*/ 0 w 133"/>
                  <a:gd name="T3" fmla="*/ 75 h 82"/>
                  <a:gd name="T4" fmla="*/ 6 w 133"/>
                  <a:gd name="T5" fmla="*/ 82 h 82"/>
                  <a:gd name="T6" fmla="*/ 126 w 133"/>
                  <a:gd name="T7" fmla="*/ 82 h 82"/>
                  <a:gd name="T8" fmla="*/ 133 w 133"/>
                  <a:gd name="T9" fmla="*/ 75 h 82"/>
                  <a:gd name="T10" fmla="*/ 126 w 133"/>
                  <a:gd name="T11" fmla="*/ 68 h 82"/>
                  <a:gd name="T12" fmla="*/ 124 w 133"/>
                  <a:gd name="T13" fmla="*/ 68 h 82"/>
                  <a:gd name="T14" fmla="*/ 124 w 133"/>
                  <a:gd name="T15" fmla="*/ 6 h 82"/>
                  <a:gd name="T16" fmla="*/ 126 w 133"/>
                  <a:gd name="T17" fmla="*/ 6 h 82"/>
                  <a:gd name="T18" fmla="*/ 129 w 133"/>
                  <a:gd name="T19" fmla="*/ 3 h 82"/>
                  <a:gd name="T20" fmla="*/ 126 w 133"/>
                  <a:gd name="T21" fmla="*/ 0 h 82"/>
                  <a:gd name="T22" fmla="*/ 6 w 133"/>
                  <a:gd name="T23" fmla="*/ 0 h 82"/>
                  <a:gd name="T24" fmla="*/ 3 w 133"/>
                  <a:gd name="T25" fmla="*/ 3 h 82"/>
                  <a:gd name="T26" fmla="*/ 6 w 133"/>
                  <a:gd name="T27" fmla="*/ 6 h 82"/>
                  <a:gd name="T28" fmla="*/ 8 w 133"/>
                  <a:gd name="T29" fmla="*/ 6 h 82"/>
                  <a:gd name="T30" fmla="*/ 8 w 133"/>
                  <a:gd name="T31" fmla="*/ 68 h 82"/>
                  <a:gd name="T32" fmla="*/ 6 w 133"/>
                  <a:gd name="T33" fmla="*/ 68 h 82"/>
                  <a:gd name="T34" fmla="*/ 111 w 133"/>
                  <a:gd name="T35" fmla="*/ 6 h 82"/>
                  <a:gd name="T36" fmla="*/ 111 w 133"/>
                  <a:gd name="T37" fmla="*/ 68 h 82"/>
                  <a:gd name="T38" fmla="*/ 90 w 133"/>
                  <a:gd name="T39" fmla="*/ 68 h 82"/>
                  <a:gd name="T40" fmla="*/ 90 w 133"/>
                  <a:gd name="T41" fmla="*/ 6 h 82"/>
                  <a:gd name="T42" fmla="*/ 111 w 133"/>
                  <a:gd name="T43" fmla="*/ 6 h 82"/>
                  <a:gd name="T44" fmla="*/ 76 w 133"/>
                  <a:gd name="T45" fmla="*/ 6 h 82"/>
                  <a:gd name="T46" fmla="*/ 76 w 133"/>
                  <a:gd name="T47" fmla="*/ 68 h 82"/>
                  <a:gd name="T48" fmla="*/ 56 w 133"/>
                  <a:gd name="T49" fmla="*/ 68 h 82"/>
                  <a:gd name="T50" fmla="*/ 56 w 133"/>
                  <a:gd name="T51" fmla="*/ 6 h 82"/>
                  <a:gd name="T52" fmla="*/ 76 w 133"/>
                  <a:gd name="T53" fmla="*/ 6 h 82"/>
                  <a:gd name="T54" fmla="*/ 22 w 133"/>
                  <a:gd name="T55" fmla="*/ 6 h 82"/>
                  <a:gd name="T56" fmla="*/ 42 w 133"/>
                  <a:gd name="T57" fmla="*/ 6 h 82"/>
                  <a:gd name="T58" fmla="*/ 42 w 133"/>
                  <a:gd name="T59" fmla="*/ 68 h 82"/>
                  <a:gd name="T60" fmla="*/ 22 w 133"/>
                  <a:gd name="T61" fmla="*/ 68 h 82"/>
                  <a:gd name="T62" fmla="*/ 22 w 133"/>
                  <a:gd name="T63" fmla="*/ 6 h 82"/>
                  <a:gd name="T64" fmla="*/ 22 w 133"/>
                  <a:gd name="T65" fmla="*/ 6 h 82"/>
                  <a:gd name="T66" fmla="*/ 22 w 133"/>
                  <a:gd name="T67"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82">
                    <a:moveTo>
                      <a:pt x="6" y="68"/>
                    </a:moveTo>
                    <a:cubicBezTo>
                      <a:pt x="3" y="68"/>
                      <a:pt x="0" y="71"/>
                      <a:pt x="0" y="75"/>
                    </a:cubicBezTo>
                    <a:cubicBezTo>
                      <a:pt x="0" y="78"/>
                      <a:pt x="3" y="82"/>
                      <a:pt x="6" y="82"/>
                    </a:cubicBezTo>
                    <a:cubicBezTo>
                      <a:pt x="126" y="82"/>
                      <a:pt x="126" y="82"/>
                      <a:pt x="126" y="82"/>
                    </a:cubicBezTo>
                    <a:cubicBezTo>
                      <a:pt x="130" y="82"/>
                      <a:pt x="133" y="78"/>
                      <a:pt x="133" y="75"/>
                    </a:cubicBezTo>
                    <a:cubicBezTo>
                      <a:pt x="133" y="71"/>
                      <a:pt x="130" y="68"/>
                      <a:pt x="126" y="68"/>
                    </a:cubicBezTo>
                    <a:cubicBezTo>
                      <a:pt x="124" y="68"/>
                      <a:pt x="124" y="68"/>
                      <a:pt x="124" y="68"/>
                    </a:cubicBezTo>
                    <a:cubicBezTo>
                      <a:pt x="124" y="6"/>
                      <a:pt x="124" y="6"/>
                      <a:pt x="124" y="6"/>
                    </a:cubicBezTo>
                    <a:cubicBezTo>
                      <a:pt x="126" y="6"/>
                      <a:pt x="126" y="6"/>
                      <a:pt x="126" y="6"/>
                    </a:cubicBezTo>
                    <a:cubicBezTo>
                      <a:pt x="128" y="6"/>
                      <a:pt x="129" y="5"/>
                      <a:pt x="129" y="3"/>
                    </a:cubicBezTo>
                    <a:cubicBezTo>
                      <a:pt x="129" y="1"/>
                      <a:pt x="128" y="0"/>
                      <a:pt x="126" y="0"/>
                    </a:cubicBezTo>
                    <a:cubicBezTo>
                      <a:pt x="6" y="0"/>
                      <a:pt x="6" y="0"/>
                      <a:pt x="6" y="0"/>
                    </a:cubicBezTo>
                    <a:cubicBezTo>
                      <a:pt x="4" y="0"/>
                      <a:pt x="3" y="1"/>
                      <a:pt x="3" y="3"/>
                    </a:cubicBezTo>
                    <a:cubicBezTo>
                      <a:pt x="3" y="5"/>
                      <a:pt x="4" y="6"/>
                      <a:pt x="6" y="6"/>
                    </a:cubicBezTo>
                    <a:cubicBezTo>
                      <a:pt x="8" y="6"/>
                      <a:pt x="8" y="6"/>
                      <a:pt x="8" y="6"/>
                    </a:cubicBezTo>
                    <a:cubicBezTo>
                      <a:pt x="8" y="68"/>
                      <a:pt x="8" y="68"/>
                      <a:pt x="8" y="68"/>
                    </a:cubicBezTo>
                    <a:lnTo>
                      <a:pt x="6" y="68"/>
                    </a:lnTo>
                    <a:close/>
                    <a:moveTo>
                      <a:pt x="111" y="6"/>
                    </a:moveTo>
                    <a:cubicBezTo>
                      <a:pt x="111" y="68"/>
                      <a:pt x="111" y="68"/>
                      <a:pt x="111" y="68"/>
                    </a:cubicBezTo>
                    <a:cubicBezTo>
                      <a:pt x="90" y="68"/>
                      <a:pt x="90" y="68"/>
                      <a:pt x="90" y="68"/>
                    </a:cubicBezTo>
                    <a:cubicBezTo>
                      <a:pt x="90" y="6"/>
                      <a:pt x="90" y="6"/>
                      <a:pt x="90" y="6"/>
                    </a:cubicBezTo>
                    <a:lnTo>
                      <a:pt x="111" y="6"/>
                    </a:lnTo>
                    <a:close/>
                    <a:moveTo>
                      <a:pt x="76" y="6"/>
                    </a:moveTo>
                    <a:cubicBezTo>
                      <a:pt x="76" y="68"/>
                      <a:pt x="76" y="68"/>
                      <a:pt x="76" y="68"/>
                    </a:cubicBezTo>
                    <a:cubicBezTo>
                      <a:pt x="56" y="68"/>
                      <a:pt x="56" y="68"/>
                      <a:pt x="56" y="68"/>
                    </a:cubicBezTo>
                    <a:cubicBezTo>
                      <a:pt x="56" y="6"/>
                      <a:pt x="56" y="6"/>
                      <a:pt x="56" y="6"/>
                    </a:cubicBezTo>
                    <a:lnTo>
                      <a:pt x="76" y="6"/>
                    </a:lnTo>
                    <a:close/>
                    <a:moveTo>
                      <a:pt x="22" y="6"/>
                    </a:moveTo>
                    <a:cubicBezTo>
                      <a:pt x="42" y="6"/>
                      <a:pt x="42" y="6"/>
                      <a:pt x="42" y="6"/>
                    </a:cubicBezTo>
                    <a:cubicBezTo>
                      <a:pt x="42" y="68"/>
                      <a:pt x="42" y="68"/>
                      <a:pt x="42" y="68"/>
                    </a:cubicBezTo>
                    <a:cubicBezTo>
                      <a:pt x="22" y="68"/>
                      <a:pt x="22" y="68"/>
                      <a:pt x="22" y="68"/>
                    </a:cubicBezTo>
                    <a:lnTo>
                      <a:pt x="22" y="6"/>
                    </a:lnTo>
                    <a:close/>
                    <a:moveTo>
                      <a:pt x="22" y="6"/>
                    </a:moveTo>
                    <a:cubicBezTo>
                      <a:pt x="22" y="6"/>
                      <a:pt x="22" y="6"/>
                      <a:pt x="22"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57" name="Freeform 14"/>
              <p:cNvSpPr>
                <a:spLocks noEditPoints="1"/>
              </p:cNvSpPr>
              <p:nvPr/>
            </p:nvSpPr>
            <p:spPr bwMode="auto">
              <a:xfrm>
                <a:off x="496" y="2201"/>
                <a:ext cx="280" cy="82"/>
              </a:xfrm>
              <a:custGeom>
                <a:avLst/>
                <a:gdLst>
                  <a:gd name="T0" fmla="*/ 8 w 151"/>
                  <a:gd name="T1" fmla="*/ 44 h 44"/>
                  <a:gd name="T2" fmla="*/ 145 w 151"/>
                  <a:gd name="T3" fmla="*/ 44 h 44"/>
                  <a:gd name="T4" fmla="*/ 151 w 151"/>
                  <a:gd name="T5" fmla="*/ 38 h 44"/>
                  <a:gd name="T6" fmla="*/ 147 w 151"/>
                  <a:gd name="T7" fmla="*/ 31 h 44"/>
                  <a:gd name="T8" fmla="*/ 79 w 151"/>
                  <a:gd name="T9" fmla="*/ 1 h 44"/>
                  <a:gd name="T10" fmla="*/ 73 w 151"/>
                  <a:gd name="T11" fmla="*/ 1 h 44"/>
                  <a:gd name="T12" fmla="*/ 5 w 151"/>
                  <a:gd name="T13" fmla="*/ 31 h 44"/>
                  <a:gd name="T14" fmla="*/ 1 w 151"/>
                  <a:gd name="T15" fmla="*/ 39 h 44"/>
                  <a:gd name="T16" fmla="*/ 8 w 151"/>
                  <a:gd name="T17" fmla="*/ 44 h 44"/>
                  <a:gd name="T18" fmla="*/ 8 w 151"/>
                  <a:gd name="T19" fmla="*/ 44 h 44"/>
                  <a:gd name="T20" fmla="*/ 8 w 151"/>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44">
                    <a:moveTo>
                      <a:pt x="8" y="44"/>
                    </a:moveTo>
                    <a:cubicBezTo>
                      <a:pt x="145" y="44"/>
                      <a:pt x="145" y="44"/>
                      <a:pt x="145" y="44"/>
                    </a:cubicBezTo>
                    <a:cubicBezTo>
                      <a:pt x="148" y="44"/>
                      <a:pt x="151" y="41"/>
                      <a:pt x="151" y="38"/>
                    </a:cubicBezTo>
                    <a:cubicBezTo>
                      <a:pt x="151" y="35"/>
                      <a:pt x="149" y="32"/>
                      <a:pt x="147" y="31"/>
                    </a:cubicBezTo>
                    <a:cubicBezTo>
                      <a:pt x="79" y="1"/>
                      <a:pt x="79" y="1"/>
                      <a:pt x="79" y="1"/>
                    </a:cubicBezTo>
                    <a:cubicBezTo>
                      <a:pt x="77" y="0"/>
                      <a:pt x="75" y="0"/>
                      <a:pt x="73" y="1"/>
                    </a:cubicBezTo>
                    <a:cubicBezTo>
                      <a:pt x="5" y="31"/>
                      <a:pt x="5" y="31"/>
                      <a:pt x="5" y="31"/>
                    </a:cubicBezTo>
                    <a:cubicBezTo>
                      <a:pt x="2" y="33"/>
                      <a:pt x="0" y="36"/>
                      <a:pt x="1" y="39"/>
                    </a:cubicBezTo>
                    <a:cubicBezTo>
                      <a:pt x="2" y="42"/>
                      <a:pt x="5" y="44"/>
                      <a:pt x="8" y="44"/>
                    </a:cubicBezTo>
                    <a:close/>
                    <a:moveTo>
                      <a:pt x="8" y="44"/>
                    </a:moveTo>
                    <a:cubicBezTo>
                      <a:pt x="8" y="44"/>
                      <a:pt x="8" y="44"/>
                      <a:pt x="8"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gr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3338" y="1814346"/>
            <a:ext cx="1439100" cy="1574400"/>
          </a:xfrm>
          <a:prstGeom prst="rect">
            <a:avLst/>
          </a:prstGeom>
        </p:spPr>
      </p:pic>
      <p:sp>
        <p:nvSpPr>
          <p:cNvPr id="13" name="Rectangle 12"/>
          <p:cNvSpPr/>
          <p:nvPr/>
        </p:nvSpPr>
        <p:spPr>
          <a:xfrm>
            <a:off x="11244943" y="6520542"/>
            <a:ext cx="947057" cy="337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vi-VN" smtClean="0"/>
              <a:t>7</a:t>
            </a:r>
            <a:endParaRPr lang="vi-VN"/>
          </a:p>
        </p:txBody>
      </p:sp>
    </p:spTree>
    <p:extLst>
      <p:ext uri="{BB962C8B-B14F-4D97-AF65-F5344CB8AC3E}">
        <p14:creationId xmlns:p14="http://schemas.microsoft.com/office/powerpoint/2010/main" val="30668778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838200" y="365126"/>
            <a:ext cx="10515600" cy="561150"/>
          </a:xfrm>
          <a:prstGeom prst="rect">
            <a:avLst/>
          </a:prstGeom>
        </p:spPr>
        <p:txBody>
          <a:bodyPr vert="horz" wrap="square" lIns="91440" tIns="45720" rIns="91440" bIns="45720" rtlCol="0" anchor="ctr">
            <a:normAutofit fontScale="90000" lnSpcReduction="20000"/>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lvl="0"/>
            <a:r>
              <a:rPr lang="vi-VN">
                <a:solidFill>
                  <a:schemeClr val="tx1"/>
                </a:solidFill>
                <a:latin typeface="Segoe UI Semilight"/>
              </a:rPr>
              <a:t>4. Kết quả và thảo luận</a:t>
            </a:r>
          </a:p>
        </p:txBody>
      </p:sp>
      <p:grpSp>
        <p:nvGrpSpPr>
          <p:cNvPr id="3" name="Group 2"/>
          <p:cNvGrpSpPr/>
          <p:nvPr/>
        </p:nvGrpSpPr>
        <p:grpSpPr>
          <a:xfrm>
            <a:off x="7248141" y="2100995"/>
            <a:ext cx="2426727" cy="2426723"/>
            <a:chOff x="953424" y="1486519"/>
            <a:chExt cx="2228412" cy="2228408"/>
          </a:xfrm>
        </p:grpSpPr>
        <p:sp>
          <p:nvSpPr>
            <p:cNvPr id="4" name="Freeform 3"/>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3A390"/>
            </a:solid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marL="0" marR="0" lvl="0" indent="0" algn="ctr" defTabSz="1777956" eaLnBrk="1" fontAlgn="auto" latinLnBrk="0" hangingPunct="1">
                <a:lnSpc>
                  <a:spcPct val="90000"/>
                </a:lnSpc>
                <a:spcBef>
                  <a:spcPct val="0"/>
                </a:spcBef>
                <a:spcAft>
                  <a:spcPct val="35000"/>
                </a:spcAft>
                <a:buClrTx/>
                <a:buSzTx/>
                <a:buFontTx/>
                <a:buNone/>
                <a:tabLst/>
                <a:defRPr/>
              </a:pPr>
              <a:endParaRPr kumimoji="0" lang="en-US" sz="4000" b="0" i="0" u="none" strike="noStrike" kern="0" cap="none" spc="0" normalizeH="0" baseline="0" noProof="0" dirty="0" smtClean="0">
                <a:ln>
                  <a:noFill/>
                </a:ln>
                <a:solidFill>
                  <a:prstClr val="white"/>
                </a:solidFill>
                <a:effectLst/>
                <a:uLnTx/>
                <a:uFillTx/>
                <a:latin typeface="Segoe UI Semilight"/>
              </a:endParaRPr>
            </a:p>
          </p:txBody>
        </p:sp>
        <p:sp>
          <p:nvSpPr>
            <p:cNvPr id="5" name="Oval 4"/>
            <p:cNvSpPr/>
            <p:nvPr/>
          </p:nvSpPr>
          <p:spPr>
            <a:xfrm>
              <a:off x="1376346" y="1909439"/>
              <a:ext cx="1382568" cy="1382568"/>
            </a:xfrm>
            <a:prstGeom prst="ellipse">
              <a:avLst/>
            </a:prstGeom>
            <a:solidFill>
              <a:srgbClr val="43A390"/>
            </a:solidFill>
            <a:ln w="76200" cap="flat" cmpd="sng" algn="ctr">
              <a:solidFill>
                <a:srgbClr val="2F35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dirty="0" smtClean="0">
                <a:ln>
                  <a:noFill/>
                </a:ln>
                <a:solidFill>
                  <a:prstClr val="white"/>
                </a:solidFill>
                <a:effectLst/>
                <a:uLnTx/>
                <a:uFillTx/>
                <a:latin typeface="Segoe UI Semilight"/>
              </a:endParaRPr>
            </a:p>
          </p:txBody>
        </p:sp>
      </p:grpSp>
      <p:grpSp>
        <p:nvGrpSpPr>
          <p:cNvPr id="6" name="Group 5"/>
          <p:cNvGrpSpPr/>
          <p:nvPr/>
        </p:nvGrpSpPr>
        <p:grpSpPr>
          <a:xfrm>
            <a:off x="9244320" y="3356910"/>
            <a:ext cx="2061905" cy="2061901"/>
            <a:chOff x="953424" y="1486519"/>
            <a:chExt cx="2228412" cy="2228408"/>
          </a:xfrm>
        </p:grpSpPr>
        <p:sp>
          <p:nvSpPr>
            <p:cNvPr id="7" name="Freeform 6"/>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3A390"/>
            </a:solid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marL="0" marR="0" lvl="0" indent="0" algn="ctr" defTabSz="1777956" eaLnBrk="1" fontAlgn="auto" latinLnBrk="0" hangingPunct="1">
                <a:lnSpc>
                  <a:spcPct val="90000"/>
                </a:lnSpc>
                <a:spcBef>
                  <a:spcPct val="0"/>
                </a:spcBef>
                <a:spcAft>
                  <a:spcPct val="35000"/>
                </a:spcAft>
                <a:buClrTx/>
                <a:buSzTx/>
                <a:buFontTx/>
                <a:buNone/>
                <a:tabLst/>
                <a:defRPr/>
              </a:pPr>
              <a:endParaRPr kumimoji="0" lang="en-US" sz="4000" b="0" i="0" u="none" strike="noStrike" kern="0" cap="none" spc="0" normalizeH="0" baseline="0" noProof="0" dirty="0" smtClean="0">
                <a:ln>
                  <a:noFill/>
                </a:ln>
                <a:solidFill>
                  <a:prstClr val="white"/>
                </a:solidFill>
                <a:effectLst/>
                <a:uLnTx/>
                <a:uFillTx/>
                <a:latin typeface="Segoe UI Semilight"/>
              </a:endParaRPr>
            </a:p>
          </p:txBody>
        </p:sp>
        <p:sp>
          <p:nvSpPr>
            <p:cNvPr id="8" name="Oval 7"/>
            <p:cNvSpPr/>
            <p:nvPr/>
          </p:nvSpPr>
          <p:spPr>
            <a:xfrm>
              <a:off x="1335155" y="1868251"/>
              <a:ext cx="1464952" cy="1464946"/>
            </a:xfrm>
            <a:prstGeom prst="ellipse">
              <a:avLst/>
            </a:prstGeom>
            <a:solidFill>
              <a:srgbClr val="43A390"/>
            </a:solidFill>
            <a:ln w="57150" cap="flat" cmpd="sng" algn="ctr">
              <a:solidFill>
                <a:srgbClr val="2F35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smtClean="0">
                <a:ln>
                  <a:noFill/>
                </a:ln>
                <a:solidFill>
                  <a:prstClr val="white"/>
                </a:solidFill>
                <a:effectLst/>
                <a:uLnTx/>
                <a:uFillTx/>
                <a:latin typeface="Segoe UI Semilight"/>
              </a:endParaRPr>
            </a:p>
          </p:txBody>
        </p:sp>
      </p:grpSp>
      <p:grpSp>
        <p:nvGrpSpPr>
          <p:cNvPr id="9" name="Group 8"/>
          <p:cNvGrpSpPr/>
          <p:nvPr/>
        </p:nvGrpSpPr>
        <p:grpSpPr>
          <a:xfrm>
            <a:off x="7689089" y="4356649"/>
            <a:ext cx="1573901" cy="1573899"/>
            <a:chOff x="953425" y="1486519"/>
            <a:chExt cx="2228412" cy="2228408"/>
          </a:xfrm>
          <a:solidFill>
            <a:srgbClr val="FF3F3F"/>
          </a:solidFill>
        </p:grpSpPr>
        <p:sp>
          <p:nvSpPr>
            <p:cNvPr id="10" name="Freeform 9"/>
            <p:cNvSpPr/>
            <p:nvPr/>
          </p:nvSpPr>
          <p:spPr>
            <a:xfrm>
              <a:off x="953425"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3A390"/>
            </a:solid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marL="0" marR="0" lvl="0" indent="0" algn="ctr" defTabSz="1777956" eaLnBrk="1" fontAlgn="auto" latinLnBrk="0" hangingPunct="1">
                <a:lnSpc>
                  <a:spcPct val="90000"/>
                </a:lnSpc>
                <a:spcBef>
                  <a:spcPct val="0"/>
                </a:spcBef>
                <a:spcAft>
                  <a:spcPct val="35000"/>
                </a:spcAft>
                <a:buClrTx/>
                <a:buSzTx/>
                <a:buFontTx/>
                <a:buNone/>
                <a:tabLst/>
                <a:defRPr/>
              </a:pPr>
              <a:endParaRPr kumimoji="0" lang="en-US" sz="4000" b="0" i="0" u="none" strike="noStrike" kern="0" cap="none" spc="0" normalizeH="0" baseline="0" noProof="0" dirty="0" smtClean="0">
                <a:ln>
                  <a:noFill/>
                </a:ln>
                <a:solidFill>
                  <a:prstClr val="white"/>
                </a:solidFill>
                <a:effectLst/>
                <a:uLnTx/>
                <a:uFillTx/>
                <a:latin typeface="Segoe UI Semilight"/>
              </a:endParaRPr>
            </a:p>
          </p:txBody>
        </p:sp>
        <p:sp>
          <p:nvSpPr>
            <p:cNvPr id="11" name="Oval 10"/>
            <p:cNvSpPr/>
            <p:nvPr/>
          </p:nvSpPr>
          <p:spPr>
            <a:xfrm>
              <a:off x="1376347" y="1909440"/>
              <a:ext cx="1382568" cy="1382568"/>
            </a:xfrm>
            <a:prstGeom prst="ellipse">
              <a:avLst/>
            </a:prstGeom>
            <a:solidFill>
              <a:srgbClr val="43A390"/>
            </a:solidFill>
            <a:ln w="76200" cap="flat" cmpd="sng" algn="ctr">
              <a:solidFill>
                <a:srgbClr val="2F35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800" b="0" i="0" u="none" strike="noStrike" kern="0" cap="none" spc="0" normalizeH="0" baseline="0" noProof="0" dirty="0" smtClean="0">
                <a:ln>
                  <a:noFill/>
                </a:ln>
                <a:solidFill>
                  <a:prstClr val="white"/>
                </a:solidFill>
                <a:effectLst/>
                <a:uLnTx/>
                <a:uFillTx/>
                <a:latin typeface="Segoe UI Semilight"/>
              </a:endParaRPr>
            </a:p>
          </p:txBody>
        </p:sp>
      </p:grpSp>
      <p:grpSp>
        <p:nvGrpSpPr>
          <p:cNvPr id="12" name="Group 11"/>
          <p:cNvGrpSpPr/>
          <p:nvPr/>
        </p:nvGrpSpPr>
        <p:grpSpPr>
          <a:xfrm>
            <a:off x="9271412" y="1642285"/>
            <a:ext cx="1539253" cy="1539251"/>
            <a:chOff x="953424" y="1486519"/>
            <a:chExt cx="2228412" cy="2228408"/>
          </a:xfrm>
          <a:solidFill>
            <a:srgbClr val="FFC000"/>
          </a:solidFill>
        </p:grpSpPr>
        <p:sp>
          <p:nvSpPr>
            <p:cNvPr id="13" name="Freeform 12"/>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3A390"/>
            </a:solid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marL="0" marR="0" lvl="0" indent="0" algn="ctr" defTabSz="1777956" eaLnBrk="1" fontAlgn="auto" latinLnBrk="0" hangingPunct="1">
                <a:lnSpc>
                  <a:spcPct val="90000"/>
                </a:lnSpc>
                <a:spcBef>
                  <a:spcPct val="0"/>
                </a:spcBef>
                <a:spcAft>
                  <a:spcPct val="35000"/>
                </a:spcAft>
                <a:buClrTx/>
                <a:buSzTx/>
                <a:buFontTx/>
                <a:buNone/>
                <a:tabLst/>
                <a:defRPr/>
              </a:pPr>
              <a:endParaRPr kumimoji="0" lang="en-US" sz="4000" b="0" i="0" u="none" strike="noStrike" kern="0" cap="none" spc="0" normalizeH="0" baseline="0" noProof="0" dirty="0" smtClean="0">
                <a:ln>
                  <a:noFill/>
                </a:ln>
                <a:solidFill>
                  <a:prstClr val="white"/>
                </a:solidFill>
                <a:effectLst/>
                <a:uLnTx/>
                <a:uFillTx/>
                <a:latin typeface="Segoe UI Semilight"/>
              </a:endParaRPr>
            </a:p>
          </p:txBody>
        </p:sp>
        <p:sp>
          <p:nvSpPr>
            <p:cNvPr id="14" name="Oval 13"/>
            <p:cNvSpPr/>
            <p:nvPr/>
          </p:nvSpPr>
          <p:spPr>
            <a:xfrm>
              <a:off x="1376346" y="1909439"/>
              <a:ext cx="1382568" cy="1382568"/>
            </a:xfrm>
            <a:prstGeom prst="ellipse">
              <a:avLst/>
            </a:prstGeom>
            <a:solidFill>
              <a:srgbClr val="43A390"/>
            </a:solidFill>
            <a:ln w="57150" cap="flat" cmpd="sng" algn="ctr">
              <a:solidFill>
                <a:srgbClr val="2F354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smtClean="0">
                <a:ln>
                  <a:noFill/>
                </a:ln>
                <a:solidFill>
                  <a:prstClr val="white"/>
                </a:solidFill>
                <a:effectLst/>
                <a:uLnTx/>
                <a:uFillTx/>
                <a:latin typeface="Segoe UI Semilight"/>
              </a:endParaRPr>
            </a:p>
          </p:txBody>
        </p:sp>
      </p:grpSp>
      <p:sp>
        <p:nvSpPr>
          <p:cNvPr id="15" name="Arc 14"/>
          <p:cNvSpPr/>
          <p:nvPr/>
        </p:nvSpPr>
        <p:spPr>
          <a:xfrm rot="19051047">
            <a:off x="8935351" y="1488143"/>
            <a:ext cx="2181771" cy="2181771"/>
          </a:xfrm>
          <a:prstGeom prst="arc">
            <a:avLst/>
          </a:prstGeom>
          <a:noFill/>
          <a:ln w="28575" cap="flat" cmpd="sng" algn="ctr">
            <a:solidFill>
              <a:sysClr val="window" lastClr="FFFFFF">
                <a:lumMod val="65000"/>
              </a:sysClr>
            </a:solidFill>
            <a:prstDash val="sysDot"/>
            <a:miter lim="800000"/>
            <a:tailEnd type="stealt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81858C"/>
              </a:solidFill>
              <a:effectLst/>
              <a:uLnTx/>
              <a:uFillTx/>
              <a:latin typeface="Segoe UI Semilight"/>
            </a:endParaRPr>
          </a:p>
        </p:txBody>
      </p:sp>
      <p:sp>
        <p:nvSpPr>
          <p:cNvPr id="16" name="Arc 15"/>
          <p:cNvSpPr/>
          <p:nvPr/>
        </p:nvSpPr>
        <p:spPr>
          <a:xfrm rot="11931966">
            <a:off x="6996112" y="2327651"/>
            <a:ext cx="2181771" cy="2181771"/>
          </a:xfrm>
          <a:prstGeom prst="arc">
            <a:avLst/>
          </a:prstGeom>
          <a:noFill/>
          <a:ln w="28575" cap="flat" cmpd="sng" algn="ctr">
            <a:solidFill>
              <a:sysClr val="window" lastClr="FFFFFF">
                <a:lumMod val="65000"/>
              </a:sysClr>
            </a:solidFill>
            <a:prstDash val="sysDot"/>
            <a:miter lim="800000"/>
            <a:tailEnd type="stealt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81858C"/>
              </a:solidFill>
              <a:effectLst/>
              <a:uLnTx/>
              <a:uFillTx/>
              <a:latin typeface="Segoe UI Semilight"/>
            </a:endParaRPr>
          </a:p>
        </p:txBody>
      </p:sp>
      <p:grpSp>
        <p:nvGrpSpPr>
          <p:cNvPr id="17" name="Group 16"/>
          <p:cNvGrpSpPr/>
          <p:nvPr/>
        </p:nvGrpSpPr>
        <p:grpSpPr>
          <a:xfrm>
            <a:off x="873666" y="1234273"/>
            <a:ext cx="5513390" cy="2148645"/>
            <a:chOff x="468106" y="816742"/>
            <a:chExt cx="4588852" cy="1156236"/>
          </a:xfrm>
        </p:grpSpPr>
        <p:sp>
          <p:nvSpPr>
            <p:cNvPr id="18" name="Text Placeholder 3"/>
            <p:cNvSpPr txBox="1">
              <a:spLocks/>
            </p:cNvSpPr>
            <p:nvPr/>
          </p:nvSpPr>
          <p:spPr>
            <a:xfrm>
              <a:off x="468106" y="816742"/>
              <a:ext cx="3852874" cy="149060"/>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800" b="1">
                  <a:solidFill>
                    <a:srgbClr val="43A390"/>
                  </a:solidFill>
                  <a:latin typeface="Segoe UI Semilight"/>
                </a:rPr>
                <a:t>Về ý nghĩa thực tiễn</a:t>
              </a:r>
            </a:p>
          </p:txBody>
        </p:sp>
        <p:sp>
          <p:nvSpPr>
            <p:cNvPr id="19" name="Text Placeholder 3"/>
            <p:cNvSpPr txBox="1">
              <a:spLocks/>
            </p:cNvSpPr>
            <p:nvPr/>
          </p:nvSpPr>
          <p:spPr>
            <a:xfrm>
              <a:off x="1315498" y="1078621"/>
              <a:ext cx="3741460" cy="89435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200">
                  <a:solidFill>
                    <a:schemeClr val="tx1"/>
                  </a:solidFill>
                  <a:latin typeface="Segoe UI Semilight"/>
                </a:rPr>
                <a:t>Tài liệu hình thành từ hoạt động của doanh nghiệp chứa nhiều thông tin là những căn cứ để lãnh đạo ra các quyết định phục vụ cho hoạt động quản lý, điều hành sản xuất, kinh doanh. Những thông tin về thị trường, về đối tác kinh doanh, về đối thủ cạnh tranh, về sản phẩm....có ý nghĩa quan trọng đối với các doanh nghiệp. Việc thu thập, xử lý và cung cấp thông tin cho người quản lý doanh nghiệp được thực hiện từ nhiều nguồn khác nhau, trong đó tài liệu lưu trữ hình thành trong hoạt động của doanh nghiệp là một nguồn chủ yếu.</a:t>
              </a:r>
              <a:endParaRPr lang="vi-VN" sz="1200" smtClean="0">
                <a:solidFill>
                  <a:schemeClr val="tx1"/>
                </a:solidFill>
                <a:latin typeface="Segoe UI Semilight"/>
              </a:endParaRPr>
            </a:p>
          </p:txBody>
        </p:sp>
      </p:grpSp>
      <p:sp>
        <p:nvSpPr>
          <p:cNvPr id="20" name="Text Placeholder 3"/>
          <p:cNvSpPr txBox="1">
            <a:spLocks/>
          </p:cNvSpPr>
          <p:nvPr/>
        </p:nvSpPr>
        <p:spPr>
          <a:xfrm>
            <a:off x="647700" y="1565289"/>
            <a:ext cx="966553" cy="98488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vi-VN" sz="6400" dirty="0" smtClean="0">
                <a:solidFill>
                  <a:srgbClr val="43A390"/>
                </a:solidFill>
                <a:latin typeface="Segoe UI Semilight"/>
              </a:rPr>
              <a:t>01</a:t>
            </a:r>
            <a:endParaRPr lang="en-US" sz="6400" dirty="0">
              <a:solidFill>
                <a:srgbClr val="43A390"/>
              </a:solidFill>
              <a:latin typeface="Segoe UI Semilight"/>
            </a:endParaRPr>
          </a:p>
        </p:txBody>
      </p:sp>
      <p:sp>
        <p:nvSpPr>
          <p:cNvPr id="23" name="Text Placeholder 3"/>
          <p:cNvSpPr txBox="1">
            <a:spLocks/>
          </p:cNvSpPr>
          <p:nvPr/>
        </p:nvSpPr>
        <p:spPr>
          <a:xfrm>
            <a:off x="1896641" y="3623548"/>
            <a:ext cx="4484160" cy="92333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200">
                <a:solidFill>
                  <a:schemeClr val="tx1"/>
                </a:solidFill>
                <a:latin typeface="Segoe UI Semilight"/>
              </a:rPr>
              <a:t>Tài liệu lưu trữ của các doanh nghiệp chính là những cơ sở, bằng chứng về quá trình kinh doanh của doanh nghiệp. Hoạt động kinh doanh được thể hiện bằng những con số trong tài liệu. Điều đó có tác dụng rất lớn đối với các cơ quan chức năng nhà nước, khi tiến hành hoạt động thanh tra kiểm tra</a:t>
            </a:r>
            <a:r>
              <a:rPr lang="vi-VN" sz="1200" smtClean="0">
                <a:solidFill>
                  <a:schemeClr val="tx1"/>
                </a:solidFill>
                <a:latin typeface="Segoe UI Semilight"/>
              </a:rPr>
              <a:t>.</a:t>
            </a:r>
            <a:endParaRPr lang="vi-VN" sz="1200">
              <a:solidFill>
                <a:schemeClr val="tx1"/>
              </a:solidFill>
              <a:latin typeface="Segoe UI Semilight"/>
            </a:endParaRPr>
          </a:p>
        </p:txBody>
      </p:sp>
      <p:sp>
        <p:nvSpPr>
          <p:cNvPr id="24" name="Text Placeholder 3"/>
          <p:cNvSpPr txBox="1">
            <a:spLocks/>
          </p:cNvSpPr>
          <p:nvPr/>
        </p:nvSpPr>
        <p:spPr>
          <a:xfrm>
            <a:off x="647700" y="3466137"/>
            <a:ext cx="1026846" cy="98488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vi-VN" sz="6400" dirty="0">
                <a:solidFill>
                  <a:schemeClr val="tx1"/>
                </a:solidFill>
                <a:latin typeface="Segoe UI Semilight"/>
              </a:rPr>
              <a:t>02</a:t>
            </a:r>
            <a:endParaRPr lang="en-US" sz="6400" dirty="0">
              <a:solidFill>
                <a:schemeClr val="tx1"/>
              </a:solidFill>
              <a:latin typeface="Segoe UI Semilight"/>
            </a:endParaRPr>
          </a:p>
        </p:txBody>
      </p:sp>
      <p:sp>
        <p:nvSpPr>
          <p:cNvPr id="27" name="Text Placeholder 3"/>
          <p:cNvSpPr txBox="1">
            <a:spLocks/>
          </p:cNvSpPr>
          <p:nvPr/>
        </p:nvSpPr>
        <p:spPr>
          <a:xfrm>
            <a:off x="1883527" y="4803563"/>
            <a:ext cx="4497274" cy="92333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vi-VN" sz="1200" smtClean="0">
                <a:solidFill>
                  <a:schemeClr val="tx1"/>
                </a:solidFill>
                <a:latin typeface="Segoe UI Semilight"/>
              </a:rPr>
              <a:t>Thông qua hệ thống tài liệu lưu trữ của doanh nghiệp, khách hàng, đối tác càng hiểu rõ hơn về thương hiệu, vị trí, uy tín, tầm cỡ của doanh nghiệp về quá trình phát triển của chính doanh nghiệp, từ đó tạo điều kiện tốt cho hoạt động liên doanh, hợp tác của doanh nghiệp.</a:t>
            </a:r>
            <a:endParaRPr lang="vi-VN" sz="1200">
              <a:solidFill>
                <a:schemeClr val="tx1"/>
              </a:solidFill>
              <a:latin typeface="Segoe UI Semilight"/>
            </a:endParaRPr>
          </a:p>
        </p:txBody>
      </p:sp>
      <p:sp>
        <p:nvSpPr>
          <p:cNvPr id="28" name="Text Placeholder 3"/>
          <p:cNvSpPr txBox="1">
            <a:spLocks/>
          </p:cNvSpPr>
          <p:nvPr/>
        </p:nvSpPr>
        <p:spPr>
          <a:xfrm>
            <a:off x="647700" y="4624586"/>
            <a:ext cx="1010015" cy="984885"/>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vi-VN" sz="6400" dirty="0">
                <a:solidFill>
                  <a:srgbClr val="43A390"/>
                </a:solidFill>
                <a:latin typeface="Segoe UI Semilight"/>
              </a:rPr>
              <a:t>03</a:t>
            </a:r>
            <a:endParaRPr lang="en-US" sz="6400" dirty="0">
              <a:solidFill>
                <a:srgbClr val="43A390"/>
              </a:solidFill>
              <a:latin typeface="Segoe UI Semilight"/>
            </a:endParaRPr>
          </a:p>
        </p:txBody>
      </p:sp>
      <p:sp>
        <p:nvSpPr>
          <p:cNvPr id="33" name="Arc 32"/>
          <p:cNvSpPr/>
          <p:nvPr/>
        </p:nvSpPr>
        <p:spPr>
          <a:xfrm rot="5691386">
            <a:off x="9261237" y="3412073"/>
            <a:ext cx="2181771" cy="2181771"/>
          </a:xfrm>
          <a:prstGeom prst="arc">
            <a:avLst/>
          </a:prstGeom>
          <a:noFill/>
          <a:ln w="28575" cap="flat" cmpd="sng" algn="ctr">
            <a:solidFill>
              <a:sysClr val="window" lastClr="FFFFFF">
                <a:lumMod val="65000"/>
              </a:sysClr>
            </a:solidFill>
            <a:prstDash val="sysDot"/>
            <a:miter lim="800000"/>
            <a:tailEnd type="stealt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81858C"/>
              </a:solidFill>
              <a:effectLst/>
              <a:uLnTx/>
              <a:uFillTx/>
              <a:latin typeface="Segoe UI Semilight"/>
            </a:endParaRPr>
          </a:p>
        </p:txBody>
      </p:sp>
      <p:sp>
        <p:nvSpPr>
          <p:cNvPr id="34" name="Text To Outline"/>
          <p:cNvSpPr/>
          <p:nvPr/>
        </p:nvSpPr>
        <p:spPr>
          <a:xfrm>
            <a:off x="8267700" y="4940300"/>
            <a:ext cx="408181" cy="408214"/>
          </a:xfrm>
          <a:custGeom>
            <a:avLst/>
            <a:gdLst/>
            <a:ahLst/>
            <a:cxnLst/>
            <a:rect l="l" t="t" r="r" b="b"/>
            <a:pathLst>
              <a:path w="408181" h="408214">
                <a:moveTo>
                  <a:pt x="204092" y="136072"/>
                </a:moveTo>
                <a:cubicBezTo>
                  <a:pt x="191456" y="136218"/>
                  <a:pt x="180026" y="139321"/>
                  <a:pt x="169801" y="145383"/>
                </a:cubicBezTo>
                <a:cubicBezTo>
                  <a:pt x="159576" y="151445"/>
                  <a:pt x="151434" y="159588"/>
                  <a:pt x="145372" y="169814"/>
                </a:cubicBezTo>
                <a:cubicBezTo>
                  <a:pt x="139311" y="180039"/>
                  <a:pt x="136207" y="191470"/>
                  <a:pt x="136061" y="204107"/>
                </a:cubicBezTo>
                <a:cubicBezTo>
                  <a:pt x="136207" y="216744"/>
                  <a:pt x="139311" y="228175"/>
                  <a:pt x="145372" y="238401"/>
                </a:cubicBezTo>
                <a:cubicBezTo>
                  <a:pt x="151434" y="248626"/>
                  <a:pt x="159576" y="256770"/>
                  <a:pt x="169801" y="262831"/>
                </a:cubicBezTo>
                <a:cubicBezTo>
                  <a:pt x="180026" y="268893"/>
                  <a:pt x="191456" y="271997"/>
                  <a:pt x="204092" y="272143"/>
                </a:cubicBezTo>
                <a:cubicBezTo>
                  <a:pt x="216728" y="271997"/>
                  <a:pt x="228158" y="268893"/>
                  <a:pt x="238383" y="262831"/>
                </a:cubicBezTo>
                <a:cubicBezTo>
                  <a:pt x="248607" y="256770"/>
                  <a:pt x="256750" y="248626"/>
                  <a:pt x="262812" y="238401"/>
                </a:cubicBezTo>
                <a:cubicBezTo>
                  <a:pt x="268873" y="228175"/>
                  <a:pt x="271976" y="216744"/>
                  <a:pt x="272122" y="204107"/>
                </a:cubicBezTo>
                <a:cubicBezTo>
                  <a:pt x="271976" y="191470"/>
                  <a:pt x="268873" y="180039"/>
                  <a:pt x="262812" y="169814"/>
                </a:cubicBezTo>
                <a:cubicBezTo>
                  <a:pt x="256750" y="159588"/>
                  <a:pt x="248607" y="151445"/>
                  <a:pt x="238383" y="145383"/>
                </a:cubicBezTo>
                <a:cubicBezTo>
                  <a:pt x="228158" y="139321"/>
                  <a:pt x="216728" y="136218"/>
                  <a:pt x="204092" y="136072"/>
                </a:cubicBezTo>
                <a:close/>
                <a:moveTo>
                  <a:pt x="174594" y="0"/>
                </a:moveTo>
                <a:lnTo>
                  <a:pt x="233590" y="0"/>
                </a:lnTo>
                <a:cubicBezTo>
                  <a:pt x="236048" y="50"/>
                  <a:pt x="238174" y="814"/>
                  <a:pt x="239967" y="2292"/>
                </a:cubicBezTo>
                <a:cubicBezTo>
                  <a:pt x="241761" y="3771"/>
                  <a:pt x="242824" y="5664"/>
                  <a:pt x="243156" y="7973"/>
                </a:cubicBezTo>
                <a:lnTo>
                  <a:pt x="250597" y="56874"/>
                </a:lnTo>
                <a:cubicBezTo>
                  <a:pt x="258835" y="59487"/>
                  <a:pt x="266808" y="62765"/>
                  <a:pt x="274514" y="66707"/>
                </a:cubicBezTo>
                <a:lnTo>
                  <a:pt x="312250" y="38270"/>
                </a:lnTo>
                <a:cubicBezTo>
                  <a:pt x="313064" y="37473"/>
                  <a:pt x="314027" y="36875"/>
                  <a:pt x="315140" y="36476"/>
                </a:cubicBezTo>
                <a:cubicBezTo>
                  <a:pt x="316253" y="36078"/>
                  <a:pt x="317415" y="35878"/>
                  <a:pt x="318628" y="35878"/>
                </a:cubicBezTo>
                <a:cubicBezTo>
                  <a:pt x="319835" y="35889"/>
                  <a:pt x="321008" y="36133"/>
                  <a:pt x="322149" y="36609"/>
                </a:cubicBezTo>
                <a:cubicBezTo>
                  <a:pt x="323289" y="37085"/>
                  <a:pt x="324330" y="37728"/>
                  <a:pt x="325271" y="38536"/>
                </a:cubicBezTo>
                <a:cubicBezTo>
                  <a:pt x="332563" y="45136"/>
                  <a:pt x="340236" y="52334"/>
                  <a:pt x="348291" y="60129"/>
                </a:cubicBezTo>
                <a:cubicBezTo>
                  <a:pt x="356347" y="67925"/>
                  <a:pt x="363289" y="75787"/>
                  <a:pt x="369119" y="83716"/>
                </a:cubicBezTo>
                <a:cubicBezTo>
                  <a:pt x="369778" y="84524"/>
                  <a:pt x="370254" y="85432"/>
                  <a:pt x="370547" y="86440"/>
                </a:cubicBezTo>
                <a:cubicBezTo>
                  <a:pt x="370841" y="87448"/>
                  <a:pt x="370985" y="88489"/>
                  <a:pt x="370979" y="89563"/>
                </a:cubicBezTo>
                <a:cubicBezTo>
                  <a:pt x="370974" y="90748"/>
                  <a:pt x="370786" y="91833"/>
                  <a:pt x="370415" y="92818"/>
                </a:cubicBezTo>
                <a:cubicBezTo>
                  <a:pt x="370044" y="93804"/>
                  <a:pt x="369523" y="94756"/>
                  <a:pt x="368853" y="95675"/>
                </a:cubicBezTo>
                <a:cubicBezTo>
                  <a:pt x="364302" y="101760"/>
                  <a:pt x="359652" y="107795"/>
                  <a:pt x="354902" y="113781"/>
                </a:cubicBezTo>
                <a:cubicBezTo>
                  <a:pt x="350152" y="119766"/>
                  <a:pt x="345501" y="125867"/>
                  <a:pt x="340950" y="132085"/>
                </a:cubicBezTo>
                <a:cubicBezTo>
                  <a:pt x="345512" y="140634"/>
                  <a:pt x="349144" y="149315"/>
                  <a:pt x="351846" y="158130"/>
                </a:cubicBezTo>
                <a:lnTo>
                  <a:pt x="400477" y="165571"/>
                </a:lnTo>
                <a:cubicBezTo>
                  <a:pt x="402774" y="166036"/>
                  <a:pt x="404623" y="167166"/>
                  <a:pt x="406023" y="168960"/>
                </a:cubicBezTo>
                <a:cubicBezTo>
                  <a:pt x="407423" y="170754"/>
                  <a:pt x="408143" y="172814"/>
                  <a:pt x="408181" y="175139"/>
                </a:cubicBezTo>
                <a:lnTo>
                  <a:pt x="408181" y="234139"/>
                </a:lnTo>
                <a:cubicBezTo>
                  <a:pt x="408137" y="236232"/>
                  <a:pt x="407429" y="238225"/>
                  <a:pt x="406056" y="240118"/>
                </a:cubicBezTo>
                <a:cubicBezTo>
                  <a:pt x="404684" y="242012"/>
                  <a:pt x="402913" y="243208"/>
                  <a:pt x="400743" y="243706"/>
                </a:cubicBezTo>
                <a:lnTo>
                  <a:pt x="351580" y="251148"/>
                </a:lnTo>
                <a:cubicBezTo>
                  <a:pt x="350135" y="255394"/>
                  <a:pt x="348574" y="259525"/>
                  <a:pt x="346896" y="263539"/>
                </a:cubicBezTo>
                <a:cubicBezTo>
                  <a:pt x="345219" y="267553"/>
                  <a:pt x="343325" y="271484"/>
                  <a:pt x="341216" y="275332"/>
                </a:cubicBezTo>
                <a:cubicBezTo>
                  <a:pt x="345739" y="281810"/>
                  <a:pt x="350379" y="288056"/>
                  <a:pt x="355134" y="294069"/>
                </a:cubicBezTo>
                <a:cubicBezTo>
                  <a:pt x="359890" y="300081"/>
                  <a:pt x="364729" y="306061"/>
                  <a:pt x="369651" y="312008"/>
                </a:cubicBezTo>
                <a:cubicBezTo>
                  <a:pt x="370459" y="312949"/>
                  <a:pt x="371101" y="313990"/>
                  <a:pt x="371577" y="315130"/>
                </a:cubicBezTo>
                <a:cubicBezTo>
                  <a:pt x="372053" y="316271"/>
                  <a:pt x="372297" y="317445"/>
                  <a:pt x="372308" y="318652"/>
                </a:cubicBezTo>
                <a:cubicBezTo>
                  <a:pt x="372308" y="319837"/>
                  <a:pt x="372109" y="320922"/>
                  <a:pt x="371710" y="321907"/>
                </a:cubicBezTo>
                <a:cubicBezTo>
                  <a:pt x="371311" y="322893"/>
                  <a:pt x="370714" y="323845"/>
                  <a:pt x="369916" y="324764"/>
                </a:cubicBezTo>
                <a:cubicBezTo>
                  <a:pt x="367443" y="328029"/>
                  <a:pt x="362735" y="333400"/>
                  <a:pt x="355792" y="340878"/>
                </a:cubicBezTo>
                <a:cubicBezTo>
                  <a:pt x="348850" y="348355"/>
                  <a:pt x="341761" y="355360"/>
                  <a:pt x="334523" y="361893"/>
                </a:cubicBezTo>
                <a:cubicBezTo>
                  <a:pt x="327286" y="368425"/>
                  <a:pt x="321987" y="371906"/>
                  <a:pt x="318628" y="372336"/>
                </a:cubicBezTo>
                <a:cubicBezTo>
                  <a:pt x="317426" y="372320"/>
                  <a:pt x="316242" y="372087"/>
                  <a:pt x="315073" y="371639"/>
                </a:cubicBezTo>
                <a:cubicBezTo>
                  <a:pt x="313905" y="371190"/>
                  <a:pt x="312787" y="370625"/>
                  <a:pt x="311718" y="369944"/>
                </a:cubicBezTo>
                <a:lnTo>
                  <a:pt x="275046" y="341242"/>
                </a:lnTo>
                <a:cubicBezTo>
                  <a:pt x="271181" y="343241"/>
                  <a:pt x="267217" y="345090"/>
                  <a:pt x="263154" y="346790"/>
                </a:cubicBezTo>
                <a:cubicBezTo>
                  <a:pt x="259090" y="348489"/>
                  <a:pt x="254993" y="350006"/>
                  <a:pt x="250863" y="351341"/>
                </a:cubicBezTo>
                <a:cubicBezTo>
                  <a:pt x="249994" y="359496"/>
                  <a:pt x="249008" y="367768"/>
                  <a:pt x="247906" y="376157"/>
                </a:cubicBezTo>
                <a:cubicBezTo>
                  <a:pt x="246805" y="384545"/>
                  <a:pt x="245221" y="392750"/>
                  <a:pt x="243156" y="400773"/>
                </a:cubicBezTo>
                <a:cubicBezTo>
                  <a:pt x="242592" y="402943"/>
                  <a:pt x="241462" y="404715"/>
                  <a:pt x="239768" y="406088"/>
                </a:cubicBezTo>
                <a:cubicBezTo>
                  <a:pt x="238074" y="407461"/>
                  <a:pt x="236014" y="408170"/>
                  <a:pt x="233590" y="408214"/>
                </a:cubicBezTo>
                <a:lnTo>
                  <a:pt x="174594" y="408214"/>
                </a:lnTo>
                <a:cubicBezTo>
                  <a:pt x="172136" y="408165"/>
                  <a:pt x="170010" y="407400"/>
                  <a:pt x="168216" y="405922"/>
                </a:cubicBezTo>
                <a:cubicBezTo>
                  <a:pt x="166423" y="404444"/>
                  <a:pt x="165360" y="402550"/>
                  <a:pt x="165028" y="400241"/>
                </a:cubicBezTo>
                <a:lnTo>
                  <a:pt x="157587" y="351341"/>
                </a:lnTo>
                <a:cubicBezTo>
                  <a:pt x="149349" y="348727"/>
                  <a:pt x="141376" y="345450"/>
                  <a:pt x="133670" y="341507"/>
                </a:cubicBezTo>
                <a:lnTo>
                  <a:pt x="96200" y="369944"/>
                </a:lnTo>
                <a:cubicBezTo>
                  <a:pt x="95259" y="370742"/>
                  <a:pt x="94218" y="371340"/>
                  <a:pt x="93077" y="371738"/>
                </a:cubicBezTo>
                <a:cubicBezTo>
                  <a:pt x="91937" y="372137"/>
                  <a:pt x="90763" y="372336"/>
                  <a:pt x="89556" y="372336"/>
                </a:cubicBezTo>
                <a:cubicBezTo>
                  <a:pt x="88349" y="372331"/>
                  <a:pt x="87176" y="372076"/>
                  <a:pt x="86035" y="371572"/>
                </a:cubicBezTo>
                <a:cubicBezTo>
                  <a:pt x="84895" y="371068"/>
                  <a:pt x="83854" y="370348"/>
                  <a:pt x="82913" y="369413"/>
                </a:cubicBezTo>
                <a:cubicBezTo>
                  <a:pt x="75621" y="362935"/>
                  <a:pt x="67948" y="355826"/>
                  <a:pt x="59892" y="348085"/>
                </a:cubicBezTo>
                <a:cubicBezTo>
                  <a:pt x="51837" y="340345"/>
                  <a:pt x="44895" y="332571"/>
                  <a:pt x="39065" y="324764"/>
                </a:cubicBezTo>
                <a:cubicBezTo>
                  <a:pt x="37780" y="322860"/>
                  <a:pt x="37160" y="320822"/>
                  <a:pt x="37205" y="318652"/>
                </a:cubicBezTo>
                <a:cubicBezTo>
                  <a:pt x="37210" y="317467"/>
                  <a:pt x="37398" y="316382"/>
                  <a:pt x="37769" y="315396"/>
                </a:cubicBezTo>
                <a:cubicBezTo>
                  <a:pt x="38140" y="314411"/>
                  <a:pt x="38661" y="313458"/>
                  <a:pt x="39330" y="312539"/>
                </a:cubicBezTo>
                <a:cubicBezTo>
                  <a:pt x="43881" y="306454"/>
                  <a:pt x="48532" y="300419"/>
                  <a:pt x="53282" y="294434"/>
                </a:cubicBezTo>
                <a:cubicBezTo>
                  <a:pt x="58032" y="288449"/>
                  <a:pt x="62683" y="282347"/>
                  <a:pt x="67234" y="276129"/>
                </a:cubicBezTo>
                <a:cubicBezTo>
                  <a:pt x="62672" y="267625"/>
                  <a:pt x="59040" y="258855"/>
                  <a:pt x="56338" y="249819"/>
                </a:cubicBezTo>
                <a:lnTo>
                  <a:pt x="7707" y="242643"/>
                </a:lnTo>
                <a:cubicBezTo>
                  <a:pt x="5409" y="242178"/>
                  <a:pt x="3560" y="241048"/>
                  <a:pt x="2160" y="239255"/>
                </a:cubicBezTo>
                <a:cubicBezTo>
                  <a:pt x="759" y="237461"/>
                  <a:pt x="39" y="235401"/>
                  <a:pt x="0" y="233076"/>
                </a:cubicBezTo>
                <a:lnTo>
                  <a:pt x="0" y="174076"/>
                </a:lnTo>
                <a:cubicBezTo>
                  <a:pt x="50" y="171983"/>
                  <a:pt x="748" y="169990"/>
                  <a:pt x="2093" y="168096"/>
                </a:cubicBezTo>
                <a:cubicBezTo>
                  <a:pt x="3438" y="166203"/>
                  <a:pt x="5133" y="165007"/>
                  <a:pt x="7175" y="164508"/>
                </a:cubicBezTo>
                <a:lnTo>
                  <a:pt x="56604" y="157067"/>
                </a:lnTo>
                <a:cubicBezTo>
                  <a:pt x="57933" y="152826"/>
                  <a:pt x="59461" y="148684"/>
                  <a:pt x="61188" y="144642"/>
                </a:cubicBezTo>
                <a:cubicBezTo>
                  <a:pt x="62915" y="140601"/>
                  <a:pt x="64842" y="136592"/>
                  <a:pt x="66968" y="132617"/>
                </a:cubicBezTo>
                <a:cubicBezTo>
                  <a:pt x="62445" y="126255"/>
                  <a:pt x="57805" y="120043"/>
                  <a:pt x="53050" y="113980"/>
                </a:cubicBezTo>
                <a:cubicBezTo>
                  <a:pt x="48294" y="107917"/>
                  <a:pt x="43455" y="101904"/>
                  <a:pt x="38533" y="95941"/>
                </a:cubicBezTo>
                <a:cubicBezTo>
                  <a:pt x="37725" y="95011"/>
                  <a:pt x="37083" y="94014"/>
                  <a:pt x="36607" y="92951"/>
                </a:cubicBezTo>
                <a:cubicBezTo>
                  <a:pt x="36131" y="91888"/>
                  <a:pt x="35887" y="90759"/>
                  <a:pt x="35876" y="89563"/>
                </a:cubicBezTo>
                <a:cubicBezTo>
                  <a:pt x="35892" y="88378"/>
                  <a:pt x="36125" y="87293"/>
                  <a:pt x="36573" y="86307"/>
                </a:cubicBezTo>
                <a:cubicBezTo>
                  <a:pt x="37022" y="85322"/>
                  <a:pt x="37587" y="84369"/>
                  <a:pt x="38268" y="83450"/>
                </a:cubicBezTo>
                <a:cubicBezTo>
                  <a:pt x="40741" y="80102"/>
                  <a:pt x="45449" y="74691"/>
                  <a:pt x="52391" y="67219"/>
                </a:cubicBezTo>
                <a:cubicBezTo>
                  <a:pt x="59333" y="59746"/>
                  <a:pt x="66423" y="52761"/>
                  <a:pt x="73661" y="46263"/>
                </a:cubicBezTo>
                <a:cubicBezTo>
                  <a:pt x="80898" y="39765"/>
                  <a:pt x="86197" y="36303"/>
                  <a:pt x="89556" y="35878"/>
                </a:cubicBezTo>
                <a:cubicBezTo>
                  <a:pt x="90758" y="35889"/>
                  <a:pt x="91942" y="36133"/>
                  <a:pt x="93110" y="36609"/>
                </a:cubicBezTo>
                <a:cubicBezTo>
                  <a:pt x="94279" y="37085"/>
                  <a:pt x="95397" y="37728"/>
                  <a:pt x="96466" y="38536"/>
                </a:cubicBezTo>
                <a:lnTo>
                  <a:pt x="133138" y="66973"/>
                </a:lnTo>
                <a:cubicBezTo>
                  <a:pt x="137003" y="64974"/>
                  <a:pt x="140967" y="63125"/>
                  <a:pt x="145030" y="61425"/>
                </a:cubicBezTo>
                <a:cubicBezTo>
                  <a:pt x="149094" y="59725"/>
                  <a:pt x="153191" y="58208"/>
                  <a:pt x="157321" y="56874"/>
                </a:cubicBezTo>
                <a:cubicBezTo>
                  <a:pt x="158190" y="48718"/>
                  <a:pt x="159176" y="40446"/>
                  <a:pt x="160277" y="32058"/>
                </a:cubicBezTo>
                <a:cubicBezTo>
                  <a:pt x="161379" y="23670"/>
                  <a:pt x="162962" y="15464"/>
                  <a:pt x="165028" y="7442"/>
                </a:cubicBezTo>
                <a:cubicBezTo>
                  <a:pt x="165592" y="5271"/>
                  <a:pt x="166722" y="3499"/>
                  <a:pt x="168416" y="2126"/>
                </a:cubicBezTo>
                <a:cubicBezTo>
                  <a:pt x="170110" y="753"/>
                  <a:pt x="172169" y="44"/>
                  <a:pt x="174594" y="0"/>
                </a:cubicBezTo>
                <a:close/>
              </a:path>
            </a:pathLst>
          </a:custGeom>
          <a:solidFill>
            <a:srgbClr val="2F3540"/>
          </a:solidFill>
          <a:ln w="31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Segoe UI Semilight"/>
            </a:endParaRPr>
          </a:p>
        </p:txBody>
      </p:sp>
      <p:sp>
        <p:nvSpPr>
          <p:cNvPr id="35" name="Text To Outline"/>
          <p:cNvSpPr/>
          <p:nvPr/>
        </p:nvSpPr>
        <p:spPr>
          <a:xfrm>
            <a:off x="8140700" y="3035300"/>
            <a:ext cx="653101" cy="566057"/>
          </a:xfrm>
          <a:custGeom>
            <a:avLst/>
            <a:gdLst/>
            <a:ahLst/>
            <a:cxnLst/>
            <a:rect l="l" t="t" r="r" b="b"/>
            <a:pathLst>
              <a:path w="653101" h="566057">
                <a:moveTo>
                  <a:pt x="54387" y="43543"/>
                </a:moveTo>
                <a:cubicBezTo>
                  <a:pt x="51403" y="43635"/>
                  <a:pt x="48866" y="44726"/>
                  <a:pt x="46775" y="46817"/>
                </a:cubicBezTo>
                <a:cubicBezTo>
                  <a:pt x="44684" y="48908"/>
                  <a:pt x="43593" y="51445"/>
                  <a:pt x="43501" y="54428"/>
                </a:cubicBezTo>
                <a:lnTo>
                  <a:pt x="43501" y="337457"/>
                </a:lnTo>
                <a:cubicBezTo>
                  <a:pt x="43593" y="340441"/>
                  <a:pt x="44684" y="342978"/>
                  <a:pt x="46775" y="345068"/>
                </a:cubicBezTo>
                <a:cubicBezTo>
                  <a:pt x="48866" y="347159"/>
                  <a:pt x="51403" y="348251"/>
                  <a:pt x="54387" y="348343"/>
                </a:cubicBezTo>
                <a:lnTo>
                  <a:pt x="598714" y="348343"/>
                </a:lnTo>
                <a:cubicBezTo>
                  <a:pt x="601698" y="348251"/>
                  <a:pt x="604235" y="347159"/>
                  <a:pt x="606326" y="345068"/>
                </a:cubicBezTo>
                <a:cubicBezTo>
                  <a:pt x="608417" y="342978"/>
                  <a:pt x="609508" y="340441"/>
                  <a:pt x="609600" y="337457"/>
                </a:cubicBezTo>
                <a:lnTo>
                  <a:pt x="609600" y="54428"/>
                </a:lnTo>
                <a:cubicBezTo>
                  <a:pt x="609508" y="51445"/>
                  <a:pt x="608417" y="48908"/>
                  <a:pt x="606326" y="46817"/>
                </a:cubicBezTo>
                <a:cubicBezTo>
                  <a:pt x="604235" y="44726"/>
                  <a:pt x="601698" y="43635"/>
                  <a:pt x="598714" y="43543"/>
                </a:cubicBezTo>
                <a:close/>
                <a:moveTo>
                  <a:pt x="54387" y="0"/>
                </a:moveTo>
                <a:lnTo>
                  <a:pt x="598714" y="0"/>
                </a:lnTo>
                <a:cubicBezTo>
                  <a:pt x="614069" y="397"/>
                  <a:pt x="626873" y="5726"/>
                  <a:pt x="637127" y="15988"/>
                </a:cubicBezTo>
                <a:cubicBezTo>
                  <a:pt x="647380" y="26250"/>
                  <a:pt x="652704" y="39064"/>
                  <a:pt x="653101" y="54428"/>
                </a:cubicBezTo>
                <a:lnTo>
                  <a:pt x="653101" y="424543"/>
                </a:lnTo>
                <a:cubicBezTo>
                  <a:pt x="652704" y="439907"/>
                  <a:pt x="647380" y="452721"/>
                  <a:pt x="637127" y="462983"/>
                </a:cubicBezTo>
                <a:cubicBezTo>
                  <a:pt x="626873" y="473245"/>
                  <a:pt x="614069" y="478574"/>
                  <a:pt x="598714" y="478971"/>
                </a:cubicBezTo>
                <a:lnTo>
                  <a:pt x="413643" y="478971"/>
                </a:lnTo>
                <a:cubicBezTo>
                  <a:pt x="413912" y="488660"/>
                  <a:pt x="415794" y="497706"/>
                  <a:pt x="419288" y="506110"/>
                </a:cubicBezTo>
                <a:cubicBezTo>
                  <a:pt x="422782" y="514514"/>
                  <a:pt x="426277" y="521972"/>
                  <a:pt x="429771" y="528486"/>
                </a:cubicBezTo>
                <a:cubicBezTo>
                  <a:pt x="433266" y="535000"/>
                  <a:pt x="435147" y="540266"/>
                  <a:pt x="435416" y="544285"/>
                </a:cubicBezTo>
                <a:cubicBezTo>
                  <a:pt x="435253" y="550402"/>
                  <a:pt x="433113" y="555518"/>
                  <a:pt x="428995" y="559636"/>
                </a:cubicBezTo>
                <a:cubicBezTo>
                  <a:pt x="424877" y="563754"/>
                  <a:pt x="419760" y="565894"/>
                  <a:pt x="413643" y="566057"/>
                </a:cubicBezTo>
                <a:lnTo>
                  <a:pt x="239458" y="566057"/>
                </a:lnTo>
                <a:cubicBezTo>
                  <a:pt x="233342" y="565894"/>
                  <a:pt x="228225" y="563754"/>
                  <a:pt x="224107" y="559636"/>
                </a:cubicBezTo>
                <a:cubicBezTo>
                  <a:pt x="219989" y="555518"/>
                  <a:pt x="217848" y="550402"/>
                  <a:pt x="217685" y="544285"/>
                </a:cubicBezTo>
                <a:cubicBezTo>
                  <a:pt x="217954" y="540065"/>
                  <a:pt x="219836" y="534748"/>
                  <a:pt x="223330" y="528335"/>
                </a:cubicBezTo>
                <a:cubicBezTo>
                  <a:pt x="226825" y="521922"/>
                  <a:pt x="230319" y="514564"/>
                  <a:pt x="233813" y="506261"/>
                </a:cubicBezTo>
                <a:cubicBezTo>
                  <a:pt x="237308" y="497958"/>
                  <a:pt x="239190" y="488862"/>
                  <a:pt x="239458" y="478971"/>
                </a:cubicBezTo>
                <a:lnTo>
                  <a:pt x="54387" y="478971"/>
                </a:lnTo>
                <a:cubicBezTo>
                  <a:pt x="39032" y="478574"/>
                  <a:pt x="26228" y="473245"/>
                  <a:pt x="15975" y="462983"/>
                </a:cubicBezTo>
                <a:cubicBezTo>
                  <a:pt x="5721" y="452721"/>
                  <a:pt x="397" y="439907"/>
                  <a:pt x="0" y="424543"/>
                </a:cubicBezTo>
                <a:lnTo>
                  <a:pt x="0" y="54428"/>
                </a:lnTo>
                <a:cubicBezTo>
                  <a:pt x="397" y="39064"/>
                  <a:pt x="5721" y="26250"/>
                  <a:pt x="15975" y="15988"/>
                </a:cubicBezTo>
                <a:cubicBezTo>
                  <a:pt x="26228" y="5726"/>
                  <a:pt x="39032" y="397"/>
                  <a:pt x="54387" y="0"/>
                </a:cubicBezTo>
                <a:close/>
              </a:path>
            </a:pathLst>
          </a:custGeom>
          <a:solidFill>
            <a:srgbClr val="2F3540"/>
          </a:solidFill>
          <a:ln w="31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Segoe UI Semilight"/>
            </a:endParaRPr>
          </a:p>
        </p:txBody>
      </p:sp>
      <p:sp>
        <p:nvSpPr>
          <p:cNvPr id="36" name="Text To Outline"/>
          <p:cNvSpPr/>
          <p:nvPr/>
        </p:nvSpPr>
        <p:spPr>
          <a:xfrm>
            <a:off x="9791700" y="2184400"/>
            <a:ext cx="504107" cy="465364"/>
          </a:xfrm>
          <a:custGeom>
            <a:avLst/>
            <a:gdLst/>
            <a:ahLst/>
            <a:cxnLst/>
            <a:rect l="l" t="t" r="r" b="b"/>
            <a:pathLst>
              <a:path w="504107" h="465364">
                <a:moveTo>
                  <a:pt x="387787" y="116341"/>
                </a:moveTo>
                <a:cubicBezTo>
                  <a:pt x="387648" y="140092"/>
                  <a:pt x="385501" y="161288"/>
                  <a:pt x="381347" y="179927"/>
                </a:cubicBezTo>
                <a:cubicBezTo>
                  <a:pt x="377193" y="198566"/>
                  <a:pt x="371865" y="214838"/>
                  <a:pt x="365362" y="228743"/>
                </a:cubicBezTo>
                <a:cubicBezTo>
                  <a:pt x="385391" y="224354"/>
                  <a:pt x="402877" y="217513"/>
                  <a:pt x="417821" y="208220"/>
                </a:cubicBezTo>
                <a:cubicBezTo>
                  <a:pt x="432766" y="198927"/>
                  <a:pt x="444393" y="188674"/>
                  <a:pt x="452704" y="177462"/>
                </a:cubicBezTo>
                <a:cubicBezTo>
                  <a:pt x="461016" y="166251"/>
                  <a:pt x="465236" y="155572"/>
                  <a:pt x="465365" y="145426"/>
                </a:cubicBezTo>
                <a:lnTo>
                  <a:pt x="465365" y="116341"/>
                </a:lnTo>
                <a:close/>
                <a:moveTo>
                  <a:pt x="38743" y="116341"/>
                </a:moveTo>
                <a:lnTo>
                  <a:pt x="38743" y="145426"/>
                </a:lnTo>
                <a:cubicBezTo>
                  <a:pt x="38872" y="155572"/>
                  <a:pt x="43092" y="166251"/>
                  <a:pt x="51403" y="177462"/>
                </a:cubicBezTo>
                <a:cubicBezTo>
                  <a:pt x="59714" y="188674"/>
                  <a:pt x="71342" y="198927"/>
                  <a:pt x="86286" y="208220"/>
                </a:cubicBezTo>
                <a:cubicBezTo>
                  <a:pt x="101230" y="217513"/>
                  <a:pt x="118716" y="224354"/>
                  <a:pt x="138745" y="228743"/>
                </a:cubicBezTo>
                <a:cubicBezTo>
                  <a:pt x="132242" y="214838"/>
                  <a:pt x="126914" y="198566"/>
                  <a:pt x="122760" y="179927"/>
                </a:cubicBezTo>
                <a:cubicBezTo>
                  <a:pt x="118606" y="161288"/>
                  <a:pt x="116459" y="140092"/>
                  <a:pt x="116320" y="116341"/>
                </a:cubicBezTo>
                <a:close/>
                <a:moveTo>
                  <a:pt x="164806" y="0"/>
                </a:moveTo>
                <a:lnTo>
                  <a:pt x="339301" y="0"/>
                </a:lnTo>
                <a:cubicBezTo>
                  <a:pt x="352988" y="353"/>
                  <a:pt x="364403" y="5100"/>
                  <a:pt x="373544" y="14239"/>
                </a:cubicBezTo>
                <a:cubicBezTo>
                  <a:pt x="382686" y="23379"/>
                  <a:pt x="387433" y="34791"/>
                  <a:pt x="387787" y="48475"/>
                </a:cubicBezTo>
                <a:lnTo>
                  <a:pt x="387787" y="77560"/>
                </a:lnTo>
                <a:lnTo>
                  <a:pt x="475050" y="77560"/>
                </a:lnTo>
                <a:cubicBezTo>
                  <a:pt x="483279" y="77769"/>
                  <a:pt x="490127" y="80609"/>
                  <a:pt x="495595" y="86081"/>
                </a:cubicBezTo>
                <a:cubicBezTo>
                  <a:pt x="501061" y="91554"/>
                  <a:pt x="503899" y="98409"/>
                  <a:pt x="504107" y="106646"/>
                </a:cubicBezTo>
                <a:lnTo>
                  <a:pt x="504107" y="145426"/>
                </a:lnTo>
                <a:cubicBezTo>
                  <a:pt x="503831" y="165016"/>
                  <a:pt x="496644" y="184074"/>
                  <a:pt x="482547" y="202598"/>
                </a:cubicBezTo>
                <a:cubicBezTo>
                  <a:pt x="468450" y="221122"/>
                  <a:pt x="449101" y="236701"/>
                  <a:pt x="424499" y="249334"/>
                </a:cubicBezTo>
                <a:cubicBezTo>
                  <a:pt x="399896" y="261967"/>
                  <a:pt x="371699" y="269242"/>
                  <a:pt x="339907" y="271159"/>
                </a:cubicBezTo>
                <a:cubicBezTo>
                  <a:pt x="333745" y="278853"/>
                  <a:pt x="328114" y="285052"/>
                  <a:pt x="323013" y="289754"/>
                </a:cubicBezTo>
                <a:cubicBezTo>
                  <a:pt x="317912" y="294456"/>
                  <a:pt x="313947" y="297852"/>
                  <a:pt x="311119" y="299941"/>
                </a:cubicBezTo>
                <a:cubicBezTo>
                  <a:pt x="303246" y="307137"/>
                  <a:pt x="297855" y="314711"/>
                  <a:pt x="294944" y="322664"/>
                </a:cubicBezTo>
                <a:cubicBezTo>
                  <a:pt x="292034" y="330617"/>
                  <a:pt x="290657" y="339403"/>
                  <a:pt x="290815" y="349023"/>
                </a:cubicBezTo>
                <a:cubicBezTo>
                  <a:pt x="290613" y="359122"/>
                  <a:pt x="293442" y="368009"/>
                  <a:pt x="299300" y="375684"/>
                </a:cubicBezTo>
                <a:cubicBezTo>
                  <a:pt x="305159" y="383360"/>
                  <a:pt x="315260" y="387399"/>
                  <a:pt x="329604" y="387803"/>
                </a:cubicBezTo>
                <a:cubicBezTo>
                  <a:pt x="339481" y="387863"/>
                  <a:pt x="348819" y="389898"/>
                  <a:pt x="357618" y="393907"/>
                </a:cubicBezTo>
                <a:cubicBezTo>
                  <a:pt x="366417" y="397917"/>
                  <a:pt x="373600" y="403543"/>
                  <a:pt x="379167" y="410784"/>
                </a:cubicBezTo>
                <a:cubicBezTo>
                  <a:pt x="384734" y="418026"/>
                  <a:pt x="387607" y="426524"/>
                  <a:pt x="387787" y="436279"/>
                </a:cubicBezTo>
                <a:lnTo>
                  <a:pt x="387787" y="455669"/>
                </a:lnTo>
                <a:cubicBezTo>
                  <a:pt x="387724" y="458459"/>
                  <a:pt x="386789" y="460756"/>
                  <a:pt x="384984" y="462561"/>
                </a:cubicBezTo>
                <a:cubicBezTo>
                  <a:pt x="383178" y="464367"/>
                  <a:pt x="380880" y="465301"/>
                  <a:pt x="378090" y="465364"/>
                </a:cubicBezTo>
                <a:lnTo>
                  <a:pt x="126017" y="465364"/>
                </a:lnTo>
                <a:cubicBezTo>
                  <a:pt x="123227" y="465301"/>
                  <a:pt x="120929" y="464367"/>
                  <a:pt x="119123" y="462561"/>
                </a:cubicBezTo>
                <a:cubicBezTo>
                  <a:pt x="117318" y="460756"/>
                  <a:pt x="116383" y="458459"/>
                  <a:pt x="116320" y="455669"/>
                </a:cubicBezTo>
                <a:lnTo>
                  <a:pt x="116320" y="436279"/>
                </a:lnTo>
                <a:cubicBezTo>
                  <a:pt x="116500" y="426524"/>
                  <a:pt x="119373" y="418026"/>
                  <a:pt x="124940" y="410784"/>
                </a:cubicBezTo>
                <a:cubicBezTo>
                  <a:pt x="130507" y="403543"/>
                  <a:pt x="137690" y="397917"/>
                  <a:pt x="146489" y="393907"/>
                </a:cubicBezTo>
                <a:cubicBezTo>
                  <a:pt x="155288" y="389898"/>
                  <a:pt x="164626" y="387863"/>
                  <a:pt x="174503" y="387803"/>
                </a:cubicBezTo>
                <a:cubicBezTo>
                  <a:pt x="188847" y="387399"/>
                  <a:pt x="198948" y="383360"/>
                  <a:pt x="204807" y="375684"/>
                </a:cubicBezTo>
                <a:cubicBezTo>
                  <a:pt x="210666" y="368009"/>
                  <a:pt x="213494" y="359122"/>
                  <a:pt x="213292" y="349023"/>
                </a:cubicBezTo>
                <a:cubicBezTo>
                  <a:pt x="213450" y="339403"/>
                  <a:pt x="212074" y="330617"/>
                  <a:pt x="209163" y="322664"/>
                </a:cubicBezTo>
                <a:cubicBezTo>
                  <a:pt x="206253" y="314711"/>
                  <a:pt x="200861" y="307137"/>
                  <a:pt x="192988" y="299941"/>
                </a:cubicBezTo>
                <a:cubicBezTo>
                  <a:pt x="190160" y="297852"/>
                  <a:pt x="186195" y="294456"/>
                  <a:pt x="181094" y="289754"/>
                </a:cubicBezTo>
                <a:cubicBezTo>
                  <a:pt x="175993" y="285052"/>
                  <a:pt x="170362" y="278853"/>
                  <a:pt x="164200" y="271159"/>
                </a:cubicBezTo>
                <a:cubicBezTo>
                  <a:pt x="132408" y="269242"/>
                  <a:pt x="104211" y="261967"/>
                  <a:pt x="79609" y="249334"/>
                </a:cubicBezTo>
                <a:cubicBezTo>
                  <a:pt x="55007" y="236701"/>
                  <a:pt x="35657" y="221122"/>
                  <a:pt x="21560" y="202598"/>
                </a:cubicBezTo>
                <a:cubicBezTo>
                  <a:pt x="7463" y="184074"/>
                  <a:pt x="277" y="165016"/>
                  <a:pt x="0" y="145426"/>
                </a:cubicBezTo>
                <a:lnTo>
                  <a:pt x="0" y="106646"/>
                </a:lnTo>
                <a:cubicBezTo>
                  <a:pt x="209" y="98409"/>
                  <a:pt x="3046" y="91554"/>
                  <a:pt x="8513" y="86081"/>
                </a:cubicBezTo>
                <a:cubicBezTo>
                  <a:pt x="13980" y="80609"/>
                  <a:pt x="20828" y="77769"/>
                  <a:pt x="29057" y="77560"/>
                </a:cubicBezTo>
                <a:lnTo>
                  <a:pt x="116320" y="77560"/>
                </a:lnTo>
                <a:lnTo>
                  <a:pt x="116320" y="48475"/>
                </a:lnTo>
                <a:cubicBezTo>
                  <a:pt x="116674" y="34791"/>
                  <a:pt x="121421" y="23379"/>
                  <a:pt x="130563" y="14239"/>
                </a:cubicBezTo>
                <a:cubicBezTo>
                  <a:pt x="139705" y="5100"/>
                  <a:pt x="151119" y="353"/>
                  <a:pt x="164806" y="0"/>
                </a:cubicBezTo>
                <a:close/>
              </a:path>
            </a:pathLst>
          </a:custGeom>
          <a:solidFill>
            <a:srgbClr val="2F3540"/>
          </a:solidFill>
          <a:ln w="31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Segoe UI Semilight"/>
            </a:endParaRPr>
          </a:p>
        </p:txBody>
      </p:sp>
      <p:sp>
        <p:nvSpPr>
          <p:cNvPr id="37" name="Text To Outline"/>
          <p:cNvSpPr/>
          <p:nvPr/>
        </p:nvSpPr>
        <p:spPr>
          <a:xfrm>
            <a:off x="10007600" y="4152900"/>
            <a:ext cx="542888" cy="465364"/>
          </a:xfrm>
          <a:custGeom>
            <a:avLst/>
            <a:gdLst/>
            <a:ahLst/>
            <a:cxnLst/>
            <a:rect l="l" t="t" r="r" b="b"/>
            <a:pathLst>
              <a:path w="542888" h="465364">
                <a:moveTo>
                  <a:pt x="222980" y="0"/>
                </a:moveTo>
                <a:lnTo>
                  <a:pt x="319908" y="0"/>
                </a:lnTo>
                <a:cubicBezTo>
                  <a:pt x="328147" y="208"/>
                  <a:pt x="335003" y="3048"/>
                  <a:pt x="340477" y="8521"/>
                </a:cubicBezTo>
                <a:cubicBezTo>
                  <a:pt x="345951" y="13993"/>
                  <a:pt x="348792" y="20848"/>
                  <a:pt x="349000" y="29085"/>
                </a:cubicBezTo>
                <a:lnTo>
                  <a:pt x="349000" y="126036"/>
                </a:lnTo>
                <a:cubicBezTo>
                  <a:pt x="348792" y="134273"/>
                  <a:pt x="345951" y="141128"/>
                  <a:pt x="340477" y="146600"/>
                </a:cubicBezTo>
                <a:cubicBezTo>
                  <a:pt x="335003" y="152072"/>
                  <a:pt x="328147" y="154913"/>
                  <a:pt x="319908" y="155121"/>
                </a:cubicBezTo>
                <a:lnTo>
                  <a:pt x="290815" y="155121"/>
                </a:lnTo>
                <a:lnTo>
                  <a:pt x="290815" y="213292"/>
                </a:lnTo>
                <a:lnTo>
                  <a:pt x="445975" y="213292"/>
                </a:lnTo>
                <a:cubicBezTo>
                  <a:pt x="456858" y="213582"/>
                  <a:pt x="465964" y="217394"/>
                  <a:pt x="473291" y="224729"/>
                </a:cubicBezTo>
                <a:cubicBezTo>
                  <a:pt x="480618" y="232063"/>
                  <a:pt x="484427" y="241178"/>
                  <a:pt x="484717" y="252072"/>
                </a:cubicBezTo>
                <a:lnTo>
                  <a:pt x="484717" y="310243"/>
                </a:lnTo>
                <a:lnTo>
                  <a:pt x="513802" y="310243"/>
                </a:lnTo>
                <a:cubicBezTo>
                  <a:pt x="522039" y="310451"/>
                  <a:pt x="528894" y="313291"/>
                  <a:pt x="534367" y="318764"/>
                </a:cubicBezTo>
                <a:cubicBezTo>
                  <a:pt x="539839" y="324236"/>
                  <a:pt x="542679" y="331091"/>
                  <a:pt x="542888" y="339328"/>
                </a:cubicBezTo>
                <a:lnTo>
                  <a:pt x="542888" y="436279"/>
                </a:lnTo>
                <a:cubicBezTo>
                  <a:pt x="542679" y="444516"/>
                  <a:pt x="539839" y="451370"/>
                  <a:pt x="534367" y="456843"/>
                </a:cubicBezTo>
                <a:cubicBezTo>
                  <a:pt x="528894" y="462315"/>
                  <a:pt x="522039" y="465156"/>
                  <a:pt x="513802" y="465364"/>
                </a:cubicBezTo>
                <a:lnTo>
                  <a:pt x="416882" y="465364"/>
                </a:lnTo>
                <a:cubicBezTo>
                  <a:pt x="408643" y="465156"/>
                  <a:pt x="401787" y="462315"/>
                  <a:pt x="396313" y="456843"/>
                </a:cubicBezTo>
                <a:cubicBezTo>
                  <a:pt x="390839" y="451370"/>
                  <a:pt x="387998" y="444516"/>
                  <a:pt x="387790" y="436279"/>
                </a:cubicBezTo>
                <a:lnTo>
                  <a:pt x="387790" y="339328"/>
                </a:lnTo>
                <a:cubicBezTo>
                  <a:pt x="387998" y="331091"/>
                  <a:pt x="390839" y="324236"/>
                  <a:pt x="396313" y="318764"/>
                </a:cubicBezTo>
                <a:cubicBezTo>
                  <a:pt x="401787" y="313291"/>
                  <a:pt x="408643" y="310451"/>
                  <a:pt x="416882" y="310243"/>
                </a:cubicBezTo>
                <a:lnTo>
                  <a:pt x="445975" y="310243"/>
                </a:lnTo>
                <a:lnTo>
                  <a:pt x="445975" y="252072"/>
                </a:lnTo>
                <a:lnTo>
                  <a:pt x="290815" y="252072"/>
                </a:lnTo>
                <a:lnTo>
                  <a:pt x="290815" y="310243"/>
                </a:lnTo>
                <a:lnTo>
                  <a:pt x="319908" y="310243"/>
                </a:lnTo>
                <a:cubicBezTo>
                  <a:pt x="328147" y="310451"/>
                  <a:pt x="335003" y="313291"/>
                  <a:pt x="340477" y="318764"/>
                </a:cubicBezTo>
                <a:cubicBezTo>
                  <a:pt x="345951" y="324236"/>
                  <a:pt x="348792" y="331091"/>
                  <a:pt x="349000" y="339328"/>
                </a:cubicBezTo>
                <a:lnTo>
                  <a:pt x="349000" y="436279"/>
                </a:lnTo>
                <a:cubicBezTo>
                  <a:pt x="348792" y="444516"/>
                  <a:pt x="345951" y="451370"/>
                  <a:pt x="340477" y="456843"/>
                </a:cubicBezTo>
                <a:cubicBezTo>
                  <a:pt x="335003" y="462315"/>
                  <a:pt x="328147" y="465156"/>
                  <a:pt x="319908" y="465364"/>
                </a:cubicBezTo>
                <a:lnTo>
                  <a:pt x="222980" y="465364"/>
                </a:lnTo>
                <a:cubicBezTo>
                  <a:pt x="214741" y="465156"/>
                  <a:pt x="207885" y="462315"/>
                  <a:pt x="202411" y="456843"/>
                </a:cubicBezTo>
                <a:cubicBezTo>
                  <a:pt x="196937" y="451370"/>
                  <a:pt x="194096" y="444516"/>
                  <a:pt x="193888" y="436279"/>
                </a:cubicBezTo>
                <a:lnTo>
                  <a:pt x="193888" y="339328"/>
                </a:lnTo>
                <a:cubicBezTo>
                  <a:pt x="194096" y="331091"/>
                  <a:pt x="196937" y="324236"/>
                  <a:pt x="202411" y="318764"/>
                </a:cubicBezTo>
                <a:cubicBezTo>
                  <a:pt x="207885" y="313291"/>
                  <a:pt x="214741" y="310451"/>
                  <a:pt x="222980" y="310243"/>
                </a:cubicBezTo>
                <a:lnTo>
                  <a:pt x="252073" y="310243"/>
                </a:lnTo>
                <a:lnTo>
                  <a:pt x="252073" y="252072"/>
                </a:lnTo>
                <a:lnTo>
                  <a:pt x="96913" y="252072"/>
                </a:lnTo>
                <a:lnTo>
                  <a:pt x="96913" y="310243"/>
                </a:lnTo>
                <a:lnTo>
                  <a:pt x="126006" y="310243"/>
                </a:lnTo>
                <a:cubicBezTo>
                  <a:pt x="134245" y="310451"/>
                  <a:pt x="141101" y="313291"/>
                  <a:pt x="146575" y="318764"/>
                </a:cubicBezTo>
                <a:cubicBezTo>
                  <a:pt x="152049" y="324236"/>
                  <a:pt x="154890" y="331091"/>
                  <a:pt x="155098" y="339328"/>
                </a:cubicBezTo>
                <a:lnTo>
                  <a:pt x="155098" y="436279"/>
                </a:lnTo>
                <a:cubicBezTo>
                  <a:pt x="154890" y="444516"/>
                  <a:pt x="152049" y="451370"/>
                  <a:pt x="146575" y="456843"/>
                </a:cubicBezTo>
                <a:cubicBezTo>
                  <a:pt x="141101" y="462315"/>
                  <a:pt x="134245" y="465156"/>
                  <a:pt x="126006" y="465364"/>
                </a:cubicBezTo>
                <a:lnTo>
                  <a:pt x="29086" y="465364"/>
                </a:lnTo>
                <a:cubicBezTo>
                  <a:pt x="20849" y="465156"/>
                  <a:pt x="13994" y="462315"/>
                  <a:pt x="8521" y="456843"/>
                </a:cubicBezTo>
                <a:cubicBezTo>
                  <a:pt x="3049" y="451370"/>
                  <a:pt x="209" y="444516"/>
                  <a:pt x="0" y="436279"/>
                </a:cubicBezTo>
                <a:lnTo>
                  <a:pt x="0" y="339328"/>
                </a:lnTo>
                <a:cubicBezTo>
                  <a:pt x="209" y="331091"/>
                  <a:pt x="3049" y="324236"/>
                  <a:pt x="8521" y="318764"/>
                </a:cubicBezTo>
                <a:cubicBezTo>
                  <a:pt x="13994" y="313291"/>
                  <a:pt x="20849" y="310451"/>
                  <a:pt x="29086" y="310243"/>
                </a:cubicBezTo>
                <a:lnTo>
                  <a:pt x="58171" y="310243"/>
                </a:lnTo>
                <a:lnTo>
                  <a:pt x="58171" y="252072"/>
                </a:lnTo>
                <a:cubicBezTo>
                  <a:pt x="58461" y="241178"/>
                  <a:pt x="62270" y="232063"/>
                  <a:pt x="69597" y="224729"/>
                </a:cubicBezTo>
                <a:cubicBezTo>
                  <a:pt x="76924" y="217394"/>
                  <a:pt x="86030" y="213582"/>
                  <a:pt x="96913" y="213292"/>
                </a:cubicBezTo>
                <a:lnTo>
                  <a:pt x="252073" y="213292"/>
                </a:lnTo>
                <a:lnTo>
                  <a:pt x="252073" y="155121"/>
                </a:lnTo>
                <a:lnTo>
                  <a:pt x="222980" y="155121"/>
                </a:lnTo>
                <a:cubicBezTo>
                  <a:pt x="214741" y="154913"/>
                  <a:pt x="207885" y="152072"/>
                  <a:pt x="202411" y="146600"/>
                </a:cubicBezTo>
                <a:cubicBezTo>
                  <a:pt x="196937" y="141128"/>
                  <a:pt x="194096" y="134273"/>
                  <a:pt x="193888" y="126036"/>
                </a:cubicBezTo>
                <a:lnTo>
                  <a:pt x="193888" y="29085"/>
                </a:lnTo>
                <a:cubicBezTo>
                  <a:pt x="194096" y="20848"/>
                  <a:pt x="196937" y="13993"/>
                  <a:pt x="202411" y="8521"/>
                </a:cubicBezTo>
                <a:cubicBezTo>
                  <a:pt x="207885" y="3048"/>
                  <a:pt x="214741" y="208"/>
                  <a:pt x="222980" y="0"/>
                </a:cubicBezTo>
                <a:close/>
              </a:path>
            </a:pathLst>
          </a:custGeom>
          <a:solidFill>
            <a:srgbClr val="2F3540"/>
          </a:solidFill>
          <a:ln w="31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Segoe UI Semilight"/>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6848" y="3448140"/>
            <a:ext cx="4667250" cy="3076575"/>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0036">
            <a:off x="8347246" y="1063957"/>
            <a:ext cx="2535116" cy="2843442"/>
          </a:xfrm>
          <a:prstGeom prst="rect">
            <a:avLst/>
          </a:prstGeom>
        </p:spPr>
      </p:pic>
      <p:sp>
        <p:nvSpPr>
          <p:cNvPr id="32" name="Rectangle 31"/>
          <p:cNvSpPr/>
          <p:nvPr/>
        </p:nvSpPr>
        <p:spPr>
          <a:xfrm>
            <a:off x="11244943" y="6520542"/>
            <a:ext cx="947057" cy="3374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vi-VN" smtClean="0"/>
              <a:t>8</a:t>
            </a:r>
            <a:endParaRPr lang="vi-VN"/>
          </a:p>
        </p:txBody>
      </p:sp>
    </p:spTree>
    <p:extLst>
      <p:ext uri="{BB962C8B-B14F-4D97-AF65-F5344CB8AC3E}">
        <p14:creationId xmlns:p14="http://schemas.microsoft.com/office/powerpoint/2010/main" val="2266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par>
                                <p:cTn id="11" presetID="18" presetClass="entr" presetSubtype="3"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strips(upRight)">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fltVal val="0"/>
                                          </p:val>
                                        </p:tav>
                                        <p:tav tm="100000">
                                          <p:val>
                                            <p:strVal val="#ppt_w"/>
                                          </p:val>
                                        </p:tav>
                                      </p:tavLst>
                                    </p:anim>
                                    <p:anim calcmode="lin" valueType="num">
                                      <p:cBhvr>
                                        <p:cTn id="21" dur="1000" fill="hold"/>
                                        <p:tgtEl>
                                          <p:spTgt spid="12"/>
                                        </p:tgtEl>
                                        <p:attrNameLst>
                                          <p:attrName>ppt_h</p:attrName>
                                        </p:attrNameLst>
                                      </p:cBhvr>
                                      <p:tavLst>
                                        <p:tav tm="0">
                                          <p:val>
                                            <p:fltVal val="0"/>
                                          </p:val>
                                        </p:tav>
                                        <p:tav tm="100000">
                                          <p:val>
                                            <p:strVal val="#ppt_h"/>
                                          </p:val>
                                        </p:tav>
                                      </p:tavLst>
                                    </p:anim>
                                    <p:anim calcmode="lin" valueType="num">
                                      <p:cBhvr>
                                        <p:cTn id="22" dur="1000" fill="hold"/>
                                        <p:tgtEl>
                                          <p:spTgt spid="12"/>
                                        </p:tgtEl>
                                        <p:attrNameLst>
                                          <p:attrName>style.rotation</p:attrName>
                                        </p:attrNameLst>
                                      </p:cBhvr>
                                      <p:tavLst>
                                        <p:tav tm="0">
                                          <p:val>
                                            <p:fltVal val="360"/>
                                          </p:val>
                                        </p:tav>
                                        <p:tav tm="100000">
                                          <p:val>
                                            <p:fltVal val="0"/>
                                          </p:val>
                                        </p:tav>
                                      </p:tavLst>
                                    </p:anim>
                                    <p:animEffect transition="in" filter="fade">
                                      <p:cBhvr>
                                        <p:cTn id="23" dur="1000"/>
                                        <p:tgtEl>
                                          <p:spTgt spid="12"/>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trips(downRight)">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49" presetClass="entr" presetSubtype="0" decel="10000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360"/>
                                          </p:val>
                                        </p:tav>
                                        <p:tav tm="100000">
                                          <p:val>
                                            <p:fltVal val="0"/>
                                          </p:val>
                                        </p:tav>
                                      </p:tavLst>
                                    </p:anim>
                                    <p:animEffect transition="in" filter="fade">
                                      <p:cBhvr>
                                        <p:cTn id="36" dur="1000"/>
                                        <p:tgtEl>
                                          <p:spTgt spid="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strips(downLeft)">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par>
                          <p:cTn id="43" fill="hold">
                            <p:stCondLst>
                              <p:cond delay="3000"/>
                            </p:stCondLst>
                            <p:childTnLst>
                              <p:par>
                                <p:cTn id="44" presetID="49" presetClass="entr" presetSubtype="0" decel="10000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1000" fill="hold"/>
                                        <p:tgtEl>
                                          <p:spTgt spid="9"/>
                                        </p:tgtEl>
                                        <p:attrNameLst>
                                          <p:attrName>ppt_w</p:attrName>
                                        </p:attrNameLst>
                                      </p:cBhvr>
                                      <p:tavLst>
                                        <p:tav tm="0">
                                          <p:val>
                                            <p:fltVal val="0"/>
                                          </p:val>
                                        </p:tav>
                                        <p:tav tm="100000">
                                          <p:val>
                                            <p:strVal val="#ppt_w"/>
                                          </p:val>
                                        </p:tav>
                                      </p:tavLst>
                                    </p:anim>
                                    <p:anim calcmode="lin" valueType="num">
                                      <p:cBhvr>
                                        <p:cTn id="47" dur="1000" fill="hold"/>
                                        <p:tgtEl>
                                          <p:spTgt spid="9"/>
                                        </p:tgtEl>
                                        <p:attrNameLst>
                                          <p:attrName>ppt_h</p:attrName>
                                        </p:attrNameLst>
                                      </p:cBhvr>
                                      <p:tavLst>
                                        <p:tav tm="0">
                                          <p:val>
                                            <p:fltVal val="0"/>
                                          </p:val>
                                        </p:tav>
                                        <p:tav tm="100000">
                                          <p:val>
                                            <p:strVal val="#ppt_h"/>
                                          </p:val>
                                        </p:tav>
                                      </p:tavLst>
                                    </p:anim>
                                    <p:anim calcmode="lin" valueType="num">
                                      <p:cBhvr>
                                        <p:cTn id="48" dur="1000" fill="hold"/>
                                        <p:tgtEl>
                                          <p:spTgt spid="9"/>
                                        </p:tgtEl>
                                        <p:attrNameLst>
                                          <p:attrName>style.rotation</p:attrName>
                                        </p:attrNameLst>
                                      </p:cBhvr>
                                      <p:tavLst>
                                        <p:tav tm="0">
                                          <p:val>
                                            <p:fltVal val="360"/>
                                          </p:val>
                                        </p:tav>
                                        <p:tav tm="100000">
                                          <p:val>
                                            <p:fltVal val="0"/>
                                          </p:val>
                                        </p:tav>
                                      </p:tavLst>
                                    </p:anim>
                                    <p:animEffect transition="in" filter="fade">
                                      <p:cBhvr>
                                        <p:cTn id="49" dur="10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accel="50000" decel="5000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1000" fill="hold"/>
                                        <p:tgtEl>
                                          <p:spTgt spid="20"/>
                                        </p:tgtEl>
                                        <p:attrNameLst>
                                          <p:attrName>ppt_x</p:attrName>
                                        </p:attrNameLst>
                                      </p:cBhvr>
                                      <p:tavLst>
                                        <p:tav tm="0">
                                          <p:val>
                                            <p:strVal val="0-#ppt_w/2"/>
                                          </p:val>
                                        </p:tav>
                                        <p:tav tm="100000">
                                          <p:val>
                                            <p:strVal val="#ppt_x"/>
                                          </p:val>
                                        </p:tav>
                                      </p:tavLst>
                                    </p:anim>
                                    <p:anim calcmode="lin" valueType="num">
                                      <p:cBhvr additive="base">
                                        <p:cTn id="58" dur="1000" fill="hold"/>
                                        <p:tgtEl>
                                          <p:spTgt spid="20"/>
                                        </p:tgtEl>
                                        <p:attrNameLst>
                                          <p:attrName>ppt_y</p:attrName>
                                        </p:attrNameLst>
                                      </p:cBhvr>
                                      <p:tavLst>
                                        <p:tav tm="0">
                                          <p:val>
                                            <p:strVal val="#ppt_y"/>
                                          </p:val>
                                        </p:tav>
                                        <p:tav tm="100000">
                                          <p:val>
                                            <p:strVal val="#ppt_y"/>
                                          </p:val>
                                        </p:tav>
                                      </p:tavLst>
                                    </p:anim>
                                  </p:childTnLst>
                                </p:cTn>
                              </p:par>
                              <p:par>
                                <p:cTn id="59" presetID="2" presetClass="entr" presetSubtype="4" accel="50000" decel="5000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accel="50000" decel="5000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000" fill="hold"/>
                                        <p:tgtEl>
                                          <p:spTgt spid="24"/>
                                        </p:tgtEl>
                                        <p:attrNameLst>
                                          <p:attrName>ppt_x</p:attrName>
                                        </p:attrNameLst>
                                      </p:cBhvr>
                                      <p:tavLst>
                                        <p:tav tm="0">
                                          <p:val>
                                            <p:strVal val="0-#ppt_w/2"/>
                                          </p:val>
                                        </p:tav>
                                        <p:tav tm="100000">
                                          <p:val>
                                            <p:strVal val="#ppt_x"/>
                                          </p:val>
                                        </p:tav>
                                      </p:tavLst>
                                    </p:anim>
                                    <p:anim calcmode="lin" valueType="num">
                                      <p:cBhvr additive="base">
                                        <p:cTn id="68"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accel="50000" decel="5000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1000" fill="hold"/>
                                        <p:tgtEl>
                                          <p:spTgt spid="28"/>
                                        </p:tgtEl>
                                        <p:attrNameLst>
                                          <p:attrName>ppt_x</p:attrName>
                                        </p:attrNameLst>
                                      </p:cBhvr>
                                      <p:tavLst>
                                        <p:tav tm="0">
                                          <p:val>
                                            <p:strVal val="0-#ppt_w/2"/>
                                          </p:val>
                                        </p:tav>
                                        <p:tav tm="100000">
                                          <p:val>
                                            <p:strVal val="#ppt_x"/>
                                          </p:val>
                                        </p:tav>
                                      </p:tavLst>
                                    </p:anim>
                                    <p:anim calcmode="lin" valueType="num">
                                      <p:cBhvr additive="base">
                                        <p:cTn id="74" dur="1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P spid="24" grpId="0"/>
      <p:bldP spid="28" grpId="0"/>
      <p:bldP spid="33" grpId="0" animBg="1"/>
      <p:bldP spid="34" grpId="0" animBg="1"/>
      <p:bldP spid="35"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a:off x="7110886" y="425449"/>
            <a:ext cx="3557114" cy="660400"/>
          </a:xfrm>
          <a:custGeom>
            <a:avLst/>
            <a:gdLst>
              <a:gd name="connsiteX0" fmla="*/ 0 w 3557114"/>
              <a:gd name="connsiteY0" fmla="*/ 0 h 660400"/>
              <a:gd name="connsiteX1" fmla="*/ 522817 w 3557114"/>
              <a:gd name="connsiteY1" fmla="*/ 0 h 660400"/>
              <a:gd name="connsiteX2" fmla="*/ 2219986 w 3557114"/>
              <a:gd name="connsiteY2" fmla="*/ 0 h 660400"/>
              <a:gd name="connsiteX3" fmla="*/ 2822187 w 3557114"/>
              <a:gd name="connsiteY3" fmla="*/ 0 h 660400"/>
              <a:gd name="connsiteX4" fmla="*/ 3167042 w 3557114"/>
              <a:gd name="connsiteY4" fmla="*/ 0 h 660400"/>
              <a:gd name="connsiteX5" fmla="*/ 3470028 w 3557114"/>
              <a:gd name="connsiteY5" fmla="*/ 0 h 660400"/>
              <a:gd name="connsiteX6" fmla="*/ 3557114 w 3557114"/>
              <a:gd name="connsiteY6" fmla="*/ 0 h 660400"/>
              <a:gd name="connsiteX7" fmla="*/ 3557114 w 3557114"/>
              <a:gd name="connsiteY7" fmla="*/ 660400 h 660400"/>
              <a:gd name="connsiteX8" fmla="*/ 2822187 w 3557114"/>
              <a:gd name="connsiteY8" fmla="*/ 660400 h 660400"/>
              <a:gd name="connsiteX9" fmla="*/ 522817 w 3557114"/>
              <a:gd name="connsiteY9"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7114" h="660400">
                <a:moveTo>
                  <a:pt x="0" y="0"/>
                </a:moveTo>
                <a:lnTo>
                  <a:pt x="522817" y="0"/>
                </a:lnTo>
                <a:lnTo>
                  <a:pt x="2219986" y="0"/>
                </a:lnTo>
                <a:lnTo>
                  <a:pt x="2822187" y="0"/>
                </a:lnTo>
                <a:lnTo>
                  <a:pt x="3167042" y="0"/>
                </a:lnTo>
                <a:lnTo>
                  <a:pt x="3470028" y="0"/>
                </a:lnTo>
                <a:lnTo>
                  <a:pt x="3557114" y="0"/>
                </a:lnTo>
                <a:lnTo>
                  <a:pt x="3557114" y="660400"/>
                </a:lnTo>
                <a:lnTo>
                  <a:pt x="2822187" y="660400"/>
                </a:lnTo>
                <a:lnTo>
                  <a:pt x="522817" y="660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vi-VN">
              <a:solidFill>
                <a:prstClr val="white"/>
              </a:solidFill>
            </a:endParaRPr>
          </a:p>
        </p:txBody>
      </p:sp>
      <p:sp>
        <p:nvSpPr>
          <p:cNvPr id="246" name="TextBox 23"/>
          <p:cNvSpPr txBox="1"/>
          <p:nvPr/>
        </p:nvSpPr>
        <p:spPr>
          <a:xfrm>
            <a:off x="4033822" y="1720853"/>
            <a:ext cx="7823127" cy="2763834"/>
          </a:xfrm>
          <a:prstGeom prst="rect">
            <a:avLst/>
          </a:prstGeom>
          <a:noFill/>
        </p:spPr>
        <p:txBody>
          <a:bodyPr wrap="square" rtlCol="0" anchor="ctr">
            <a:spAutoFit/>
          </a:bodyPr>
          <a:lstStyle/>
          <a:p>
            <a:pPr defTabSz="1219170">
              <a:spcBef>
                <a:spcPct val="20000"/>
              </a:spcBef>
              <a:defRPr/>
            </a:pPr>
            <a:r>
              <a:rPr lang="vi-VN" sz="1400" smtClean="0">
                <a:latin typeface="Segoe UI Semilight"/>
              </a:rPr>
              <a:t>Hàng năm, khi có cơ quan quản lý về thuế đến kiểm tra việc thực hiện nghĩa vụ đóng thuế thì những tài liệu, chứng từ giao nộp thuế cho Nhà nước là bằng chứng cho việc thực hiện đầy đủ nghĩa vụ theo pháp luật quy định về thuế của doanh nghiệp mình. Hoặc khi có tranh chấp, khiếu kiện vi phạm hợp đồng kinh tế, bị trọng tài kinh tế hay tòa án xử chưa chính xác, gây thiệt hại thì doanh nghiệp có thể sử dụng tài liệu lưu trữ để chứng minh cho việc thực hiện đúng theo hợp đồng của mình.</a:t>
            </a:r>
          </a:p>
          <a:p>
            <a:pPr defTabSz="1219170">
              <a:spcBef>
                <a:spcPct val="20000"/>
              </a:spcBef>
              <a:defRPr/>
            </a:pPr>
            <a:endParaRPr lang="vi-VN" sz="1400" smtClean="0">
              <a:solidFill>
                <a:schemeClr val="bg1">
                  <a:lumMod val="50000"/>
                </a:schemeClr>
              </a:solidFill>
              <a:latin typeface="Segoe UI Semilight"/>
            </a:endParaRPr>
          </a:p>
          <a:p>
            <a:pPr defTabSz="1219170">
              <a:spcBef>
                <a:spcPct val="20000"/>
              </a:spcBef>
              <a:defRPr/>
            </a:pPr>
            <a:r>
              <a:rPr lang="vi-VN" sz="1400" smtClean="0">
                <a:latin typeface="Segoe UI Semilight"/>
              </a:rPr>
              <a:t>Trong </a:t>
            </a:r>
            <a:r>
              <a:rPr lang="vi-VN" sz="1400">
                <a:latin typeface="Segoe UI Semilight"/>
              </a:rPr>
              <a:t>việc tìm kiếm đối tác để mở rộng quan hệ kinh doanh thì những tài liệu kiểm toán có ý nghĩa đặc biệt quan trọng. Bởi qua tài liệu kiểm toán của những năm trước được lưu giữ cẩn thận, các doanh nghiệp có thể chứng minh cho đối tác thấy được tình hình tài chính lành mạnh và tiềm năng phát triển doanh nghiệp, từ đó có thể đi đến những ký kết hợp tác về sản xuất kinh doanh trong tương lai.</a:t>
            </a:r>
          </a:p>
        </p:txBody>
      </p:sp>
      <p:grpSp>
        <p:nvGrpSpPr>
          <p:cNvPr id="14512" name="Group 14511"/>
          <p:cNvGrpSpPr/>
          <p:nvPr/>
        </p:nvGrpSpPr>
        <p:grpSpPr>
          <a:xfrm>
            <a:off x="91236" y="1665290"/>
            <a:ext cx="3616328" cy="4419603"/>
            <a:chOff x="681039" y="1665289"/>
            <a:chExt cx="3616328" cy="4419603"/>
          </a:xfrm>
        </p:grpSpPr>
        <p:grpSp>
          <p:nvGrpSpPr>
            <p:cNvPr id="14403" name="Group 120"/>
            <p:cNvGrpSpPr>
              <a:grpSpLocks noChangeAspect="1"/>
            </p:cNvGrpSpPr>
            <p:nvPr/>
          </p:nvGrpSpPr>
          <p:grpSpPr bwMode="auto">
            <a:xfrm>
              <a:off x="681039" y="1665289"/>
              <a:ext cx="3616328" cy="4419603"/>
              <a:chOff x="429" y="1049"/>
              <a:chExt cx="2278" cy="2784"/>
            </a:xfrm>
          </p:grpSpPr>
          <p:sp>
            <p:nvSpPr>
              <p:cNvPr id="14405" name="Freeform 121"/>
              <p:cNvSpPr>
                <a:spLocks/>
              </p:cNvSpPr>
              <p:nvPr/>
            </p:nvSpPr>
            <p:spPr bwMode="auto">
              <a:xfrm>
                <a:off x="2557" y="2171"/>
                <a:ext cx="93" cy="109"/>
              </a:xfrm>
              <a:custGeom>
                <a:avLst/>
                <a:gdLst>
                  <a:gd name="T0" fmla="*/ 88 w 93"/>
                  <a:gd name="T1" fmla="*/ 109 h 109"/>
                  <a:gd name="T2" fmla="*/ 0 w 93"/>
                  <a:gd name="T3" fmla="*/ 5 h 109"/>
                  <a:gd name="T4" fmla="*/ 5 w 93"/>
                  <a:gd name="T5" fmla="*/ 0 h 109"/>
                  <a:gd name="T6" fmla="*/ 93 w 93"/>
                  <a:gd name="T7" fmla="*/ 105 h 109"/>
                  <a:gd name="T8" fmla="*/ 88 w 93"/>
                  <a:gd name="T9" fmla="*/ 109 h 109"/>
                </a:gdLst>
                <a:ahLst/>
                <a:cxnLst>
                  <a:cxn ang="0">
                    <a:pos x="T0" y="T1"/>
                  </a:cxn>
                  <a:cxn ang="0">
                    <a:pos x="T2" y="T3"/>
                  </a:cxn>
                  <a:cxn ang="0">
                    <a:pos x="T4" y="T5"/>
                  </a:cxn>
                  <a:cxn ang="0">
                    <a:pos x="T6" y="T7"/>
                  </a:cxn>
                  <a:cxn ang="0">
                    <a:pos x="T8" y="T9"/>
                  </a:cxn>
                </a:cxnLst>
                <a:rect l="0" t="0" r="r" b="b"/>
                <a:pathLst>
                  <a:path w="93" h="109">
                    <a:moveTo>
                      <a:pt x="88" y="109"/>
                    </a:moveTo>
                    <a:lnTo>
                      <a:pt x="0" y="5"/>
                    </a:lnTo>
                    <a:lnTo>
                      <a:pt x="5" y="0"/>
                    </a:lnTo>
                    <a:lnTo>
                      <a:pt x="93" y="105"/>
                    </a:lnTo>
                    <a:lnTo>
                      <a:pt x="88" y="109"/>
                    </a:lnTo>
                    <a:close/>
                  </a:path>
                </a:pathLst>
              </a:custGeom>
              <a:solidFill>
                <a:srgbClr val="75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06" name="Freeform 122"/>
              <p:cNvSpPr>
                <a:spLocks/>
              </p:cNvSpPr>
              <p:nvPr/>
            </p:nvSpPr>
            <p:spPr bwMode="auto">
              <a:xfrm>
                <a:off x="2604" y="2147"/>
                <a:ext cx="93" cy="109"/>
              </a:xfrm>
              <a:custGeom>
                <a:avLst/>
                <a:gdLst>
                  <a:gd name="T0" fmla="*/ 87 w 93"/>
                  <a:gd name="T1" fmla="*/ 109 h 109"/>
                  <a:gd name="T2" fmla="*/ 0 w 93"/>
                  <a:gd name="T3" fmla="*/ 4 h 109"/>
                  <a:gd name="T4" fmla="*/ 4 w 93"/>
                  <a:gd name="T5" fmla="*/ 0 h 109"/>
                  <a:gd name="T6" fmla="*/ 93 w 93"/>
                  <a:gd name="T7" fmla="*/ 104 h 109"/>
                  <a:gd name="T8" fmla="*/ 87 w 93"/>
                  <a:gd name="T9" fmla="*/ 109 h 109"/>
                </a:gdLst>
                <a:ahLst/>
                <a:cxnLst>
                  <a:cxn ang="0">
                    <a:pos x="T0" y="T1"/>
                  </a:cxn>
                  <a:cxn ang="0">
                    <a:pos x="T2" y="T3"/>
                  </a:cxn>
                  <a:cxn ang="0">
                    <a:pos x="T4" y="T5"/>
                  </a:cxn>
                  <a:cxn ang="0">
                    <a:pos x="T6" y="T7"/>
                  </a:cxn>
                  <a:cxn ang="0">
                    <a:pos x="T8" y="T9"/>
                  </a:cxn>
                </a:cxnLst>
                <a:rect l="0" t="0" r="r" b="b"/>
                <a:pathLst>
                  <a:path w="93" h="109">
                    <a:moveTo>
                      <a:pt x="87" y="109"/>
                    </a:moveTo>
                    <a:lnTo>
                      <a:pt x="0" y="4"/>
                    </a:lnTo>
                    <a:lnTo>
                      <a:pt x="4" y="0"/>
                    </a:lnTo>
                    <a:lnTo>
                      <a:pt x="93" y="104"/>
                    </a:lnTo>
                    <a:lnTo>
                      <a:pt x="87" y="109"/>
                    </a:lnTo>
                    <a:close/>
                  </a:path>
                </a:pathLst>
              </a:custGeom>
              <a:solidFill>
                <a:srgbClr val="75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07" name="Freeform 123"/>
              <p:cNvSpPr>
                <a:spLocks/>
              </p:cNvSpPr>
              <p:nvPr/>
            </p:nvSpPr>
            <p:spPr bwMode="auto">
              <a:xfrm>
                <a:off x="2521" y="2210"/>
                <a:ext cx="93" cy="109"/>
              </a:xfrm>
              <a:custGeom>
                <a:avLst/>
                <a:gdLst>
                  <a:gd name="T0" fmla="*/ 93 w 93"/>
                  <a:gd name="T1" fmla="*/ 104 h 109"/>
                  <a:gd name="T2" fmla="*/ 89 w 93"/>
                  <a:gd name="T3" fmla="*/ 109 h 109"/>
                  <a:gd name="T4" fmla="*/ 0 w 93"/>
                  <a:gd name="T5" fmla="*/ 4 h 109"/>
                  <a:gd name="T6" fmla="*/ 6 w 93"/>
                  <a:gd name="T7" fmla="*/ 0 h 109"/>
                  <a:gd name="T8" fmla="*/ 93 w 93"/>
                  <a:gd name="T9" fmla="*/ 104 h 109"/>
                </a:gdLst>
                <a:ahLst/>
                <a:cxnLst>
                  <a:cxn ang="0">
                    <a:pos x="T0" y="T1"/>
                  </a:cxn>
                  <a:cxn ang="0">
                    <a:pos x="T2" y="T3"/>
                  </a:cxn>
                  <a:cxn ang="0">
                    <a:pos x="T4" y="T5"/>
                  </a:cxn>
                  <a:cxn ang="0">
                    <a:pos x="T6" y="T7"/>
                  </a:cxn>
                  <a:cxn ang="0">
                    <a:pos x="T8" y="T9"/>
                  </a:cxn>
                </a:cxnLst>
                <a:rect l="0" t="0" r="r" b="b"/>
                <a:pathLst>
                  <a:path w="93" h="109">
                    <a:moveTo>
                      <a:pt x="93" y="104"/>
                    </a:moveTo>
                    <a:lnTo>
                      <a:pt x="89" y="109"/>
                    </a:lnTo>
                    <a:lnTo>
                      <a:pt x="0" y="4"/>
                    </a:lnTo>
                    <a:lnTo>
                      <a:pt x="6" y="0"/>
                    </a:lnTo>
                    <a:lnTo>
                      <a:pt x="93" y="104"/>
                    </a:lnTo>
                    <a:close/>
                  </a:path>
                </a:pathLst>
              </a:custGeom>
              <a:solidFill>
                <a:srgbClr val="75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08" name="Freeform 124"/>
              <p:cNvSpPr>
                <a:spLocks/>
              </p:cNvSpPr>
              <p:nvPr/>
            </p:nvSpPr>
            <p:spPr bwMode="auto">
              <a:xfrm>
                <a:off x="2521" y="2210"/>
                <a:ext cx="93" cy="109"/>
              </a:xfrm>
              <a:custGeom>
                <a:avLst/>
                <a:gdLst>
                  <a:gd name="T0" fmla="*/ 93 w 93"/>
                  <a:gd name="T1" fmla="*/ 104 h 109"/>
                  <a:gd name="T2" fmla="*/ 89 w 93"/>
                  <a:gd name="T3" fmla="*/ 109 h 109"/>
                  <a:gd name="T4" fmla="*/ 0 w 93"/>
                  <a:gd name="T5" fmla="*/ 4 h 109"/>
                  <a:gd name="T6" fmla="*/ 6 w 93"/>
                  <a:gd name="T7" fmla="*/ 0 h 109"/>
                </a:gdLst>
                <a:ahLst/>
                <a:cxnLst>
                  <a:cxn ang="0">
                    <a:pos x="T0" y="T1"/>
                  </a:cxn>
                  <a:cxn ang="0">
                    <a:pos x="T2" y="T3"/>
                  </a:cxn>
                  <a:cxn ang="0">
                    <a:pos x="T4" y="T5"/>
                  </a:cxn>
                  <a:cxn ang="0">
                    <a:pos x="T6" y="T7"/>
                  </a:cxn>
                </a:cxnLst>
                <a:rect l="0" t="0" r="r" b="b"/>
                <a:pathLst>
                  <a:path w="93" h="109">
                    <a:moveTo>
                      <a:pt x="93" y="104"/>
                    </a:moveTo>
                    <a:lnTo>
                      <a:pt x="89" y="109"/>
                    </a:lnTo>
                    <a:lnTo>
                      <a:pt x="0" y="4"/>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09" name="Line 125"/>
              <p:cNvSpPr>
                <a:spLocks noChangeShapeType="1"/>
              </p:cNvSpPr>
              <p:nvPr/>
            </p:nvSpPr>
            <p:spPr bwMode="auto">
              <a:xfrm>
                <a:off x="2182"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0" name="Line 126"/>
              <p:cNvSpPr>
                <a:spLocks noChangeShapeType="1"/>
              </p:cNvSpPr>
              <p:nvPr/>
            </p:nvSpPr>
            <p:spPr bwMode="auto">
              <a:xfrm>
                <a:off x="2182"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1" name="Freeform 127"/>
              <p:cNvSpPr>
                <a:spLocks/>
              </p:cNvSpPr>
              <p:nvPr/>
            </p:nvSpPr>
            <p:spPr bwMode="auto">
              <a:xfrm>
                <a:off x="2329" y="2387"/>
                <a:ext cx="17" cy="18"/>
              </a:xfrm>
              <a:custGeom>
                <a:avLst/>
                <a:gdLst>
                  <a:gd name="T0" fmla="*/ 0 w 12"/>
                  <a:gd name="T1" fmla="*/ 9 h 12"/>
                  <a:gd name="T2" fmla="*/ 12 w 12"/>
                  <a:gd name="T3" fmla="*/ 1 h 12"/>
                  <a:gd name="T4" fmla="*/ 0 w 12"/>
                  <a:gd name="T5" fmla="*/ 9 h 12"/>
                </a:gdLst>
                <a:ahLst/>
                <a:cxnLst>
                  <a:cxn ang="0">
                    <a:pos x="T0" y="T1"/>
                  </a:cxn>
                  <a:cxn ang="0">
                    <a:pos x="T2" y="T3"/>
                  </a:cxn>
                  <a:cxn ang="0">
                    <a:pos x="T4" y="T5"/>
                  </a:cxn>
                </a:cxnLst>
                <a:rect l="0" t="0" r="r" b="b"/>
                <a:pathLst>
                  <a:path w="12" h="12">
                    <a:moveTo>
                      <a:pt x="0" y="9"/>
                    </a:moveTo>
                    <a:cubicBezTo>
                      <a:pt x="2" y="4"/>
                      <a:pt x="6" y="0"/>
                      <a:pt x="12" y="1"/>
                    </a:cubicBezTo>
                    <a:cubicBezTo>
                      <a:pt x="12" y="7"/>
                      <a:pt x="6" y="12"/>
                      <a:pt x="0" y="9"/>
                    </a:cubicBezTo>
                    <a:close/>
                  </a:path>
                </a:pathLst>
              </a:custGeom>
              <a:solidFill>
                <a:srgbClr val="FC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2" name="Freeform 128"/>
              <p:cNvSpPr>
                <a:spLocks/>
              </p:cNvSpPr>
              <p:nvPr/>
            </p:nvSpPr>
            <p:spPr bwMode="auto">
              <a:xfrm>
                <a:off x="1948" y="1049"/>
                <a:ext cx="95" cy="176"/>
              </a:xfrm>
              <a:custGeom>
                <a:avLst/>
                <a:gdLst>
                  <a:gd name="T0" fmla="*/ 5 w 66"/>
                  <a:gd name="T1" fmla="*/ 24 h 123"/>
                  <a:gd name="T2" fmla="*/ 32 w 66"/>
                  <a:gd name="T3" fmla="*/ 0 h 123"/>
                  <a:gd name="T4" fmla="*/ 39 w 66"/>
                  <a:gd name="T5" fmla="*/ 16 h 123"/>
                  <a:gd name="T6" fmla="*/ 27 w 66"/>
                  <a:gd name="T7" fmla="*/ 24 h 123"/>
                  <a:gd name="T8" fmla="*/ 33 w 66"/>
                  <a:gd name="T9" fmla="*/ 35 h 123"/>
                  <a:gd name="T10" fmla="*/ 45 w 66"/>
                  <a:gd name="T11" fmla="*/ 29 h 123"/>
                  <a:gd name="T12" fmla="*/ 53 w 66"/>
                  <a:gd name="T13" fmla="*/ 42 h 123"/>
                  <a:gd name="T14" fmla="*/ 39 w 66"/>
                  <a:gd name="T15" fmla="*/ 51 h 123"/>
                  <a:gd name="T16" fmla="*/ 66 w 66"/>
                  <a:gd name="T17" fmla="*/ 115 h 123"/>
                  <a:gd name="T18" fmla="*/ 46 w 66"/>
                  <a:gd name="T19" fmla="*/ 123 h 123"/>
                  <a:gd name="T20" fmla="*/ 18 w 66"/>
                  <a:gd name="T21" fmla="*/ 59 h 123"/>
                  <a:gd name="T22" fmla="*/ 6 w 66"/>
                  <a:gd name="T23" fmla="*/ 64 h 123"/>
                  <a:gd name="T24" fmla="*/ 0 w 66"/>
                  <a:gd name="T25" fmla="*/ 49 h 123"/>
                  <a:gd name="T26" fmla="*/ 5 w 66"/>
                  <a:gd name="T27" fmla="*/ 2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23">
                    <a:moveTo>
                      <a:pt x="5" y="24"/>
                    </a:moveTo>
                    <a:cubicBezTo>
                      <a:pt x="5" y="9"/>
                      <a:pt x="21" y="5"/>
                      <a:pt x="32" y="0"/>
                    </a:cubicBezTo>
                    <a:cubicBezTo>
                      <a:pt x="34" y="5"/>
                      <a:pt x="37" y="11"/>
                      <a:pt x="39" y="16"/>
                    </a:cubicBezTo>
                    <a:cubicBezTo>
                      <a:pt x="35" y="19"/>
                      <a:pt x="31" y="21"/>
                      <a:pt x="27" y="24"/>
                    </a:cubicBezTo>
                    <a:cubicBezTo>
                      <a:pt x="29" y="27"/>
                      <a:pt x="31" y="33"/>
                      <a:pt x="33" y="35"/>
                    </a:cubicBezTo>
                    <a:cubicBezTo>
                      <a:pt x="37" y="33"/>
                      <a:pt x="41" y="31"/>
                      <a:pt x="45" y="29"/>
                    </a:cubicBezTo>
                    <a:cubicBezTo>
                      <a:pt x="47" y="33"/>
                      <a:pt x="50" y="38"/>
                      <a:pt x="53" y="42"/>
                    </a:cubicBezTo>
                    <a:cubicBezTo>
                      <a:pt x="48" y="45"/>
                      <a:pt x="44" y="48"/>
                      <a:pt x="39" y="51"/>
                    </a:cubicBezTo>
                    <a:cubicBezTo>
                      <a:pt x="48" y="72"/>
                      <a:pt x="59" y="93"/>
                      <a:pt x="66" y="115"/>
                    </a:cubicBezTo>
                    <a:cubicBezTo>
                      <a:pt x="60" y="118"/>
                      <a:pt x="53" y="120"/>
                      <a:pt x="46" y="123"/>
                    </a:cubicBezTo>
                    <a:cubicBezTo>
                      <a:pt x="37" y="102"/>
                      <a:pt x="28" y="81"/>
                      <a:pt x="18" y="59"/>
                    </a:cubicBezTo>
                    <a:cubicBezTo>
                      <a:pt x="14" y="61"/>
                      <a:pt x="10" y="63"/>
                      <a:pt x="6" y="64"/>
                    </a:cubicBezTo>
                    <a:cubicBezTo>
                      <a:pt x="4" y="59"/>
                      <a:pt x="2" y="54"/>
                      <a:pt x="0" y="49"/>
                    </a:cubicBezTo>
                    <a:cubicBezTo>
                      <a:pt x="17" y="49"/>
                      <a:pt x="5" y="33"/>
                      <a:pt x="5" y="24"/>
                    </a:cubicBezTo>
                    <a:close/>
                  </a:path>
                </a:pathLst>
              </a:custGeom>
              <a:solidFill>
                <a:srgbClr val="2F4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3" name="Freeform 129"/>
              <p:cNvSpPr>
                <a:spLocks/>
              </p:cNvSpPr>
              <p:nvPr/>
            </p:nvSpPr>
            <p:spPr bwMode="auto">
              <a:xfrm>
                <a:off x="2129" y="1084"/>
                <a:ext cx="147" cy="116"/>
              </a:xfrm>
              <a:custGeom>
                <a:avLst/>
                <a:gdLst>
                  <a:gd name="T0" fmla="*/ 28 w 103"/>
                  <a:gd name="T1" fmla="*/ 0 h 81"/>
                  <a:gd name="T2" fmla="*/ 33 w 103"/>
                  <a:gd name="T3" fmla="*/ 2 h 81"/>
                  <a:gd name="T4" fmla="*/ 56 w 103"/>
                  <a:gd name="T5" fmla="*/ 32 h 81"/>
                  <a:gd name="T6" fmla="*/ 72 w 103"/>
                  <a:gd name="T7" fmla="*/ 20 h 81"/>
                  <a:gd name="T8" fmla="*/ 103 w 103"/>
                  <a:gd name="T9" fmla="*/ 38 h 81"/>
                  <a:gd name="T10" fmla="*/ 52 w 103"/>
                  <a:gd name="T11" fmla="*/ 77 h 81"/>
                  <a:gd name="T12" fmla="*/ 0 w 103"/>
                  <a:gd name="T13" fmla="*/ 52 h 81"/>
                  <a:gd name="T14" fmla="*/ 23 w 103"/>
                  <a:gd name="T15" fmla="*/ 56 h 81"/>
                  <a:gd name="T16" fmla="*/ 18 w 103"/>
                  <a:gd name="T17" fmla="*/ 24 h 81"/>
                  <a:gd name="T18" fmla="*/ 28 w 103"/>
                  <a:gd name="T1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81">
                    <a:moveTo>
                      <a:pt x="28" y="0"/>
                    </a:moveTo>
                    <a:cubicBezTo>
                      <a:pt x="30" y="1"/>
                      <a:pt x="32" y="2"/>
                      <a:pt x="33" y="2"/>
                    </a:cubicBezTo>
                    <a:cubicBezTo>
                      <a:pt x="38" y="14"/>
                      <a:pt x="45" y="25"/>
                      <a:pt x="56" y="32"/>
                    </a:cubicBezTo>
                    <a:cubicBezTo>
                      <a:pt x="61" y="28"/>
                      <a:pt x="64" y="21"/>
                      <a:pt x="72" y="20"/>
                    </a:cubicBezTo>
                    <a:cubicBezTo>
                      <a:pt x="86" y="17"/>
                      <a:pt x="92" y="33"/>
                      <a:pt x="103" y="38"/>
                    </a:cubicBezTo>
                    <a:cubicBezTo>
                      <a:pt x="88" y="53"/>
                      <a:pt x="75" y="74"/>
                      <a:pt x="52" y="77"/>
                    </a:cubicBezTo>
                    <a:cubicBezTo>
                      <a:pt x="32" y="81"/>
                      <a:pt x="10" y="70"/>
                      <a:pt x="0" y="52"/>
                    </a:cubicBezTo>
                    <a:cubicBezTo>
                      <a:pt x="7" y="54"/>
                      <a:pt x="15" y="55"/>
                      <a:pt x="23" y="56"/>
                    </a:cubicBezTo>
                    <a:cubicBezTo>
                      <a:pt x="15" y="47"/>
                      <a:pt x="17" y="35"/>
                      <a:pt x="18" y="24"/>
                    </a:cubicBezTo>
                    <a:cubicBezTo>
                      <a:pt x="23" y="16"/>
                      <a:pt x="24" y="8"/>
                      <a:pt x="28" y="0"/>
                    </a:cubicBezTo>
                    <a:close/>
                  </a:path>
                </a:pathLst>
              </a:custGeom>
              <a:solidFill>
                <a:srgbClr val="8B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5" name="Freeform 131"/>
              <p:cNvSpPr>
                <a:spLocks/>
              </p:cNvSpPr>
              <p:nvPr/>
            </p:nvSpPr>
            <p:spPr bwMode="auto">
              <a:xfrm>
                <a:off x="475" y="1227"/>
                <a:ext cx="105" cy="200"/>
              </a:xfrm>
              <a:custGeom>
                <a:avLst/>
                <a:gdLst>
                  <a:gd name="T0" fmla="*/ 9 w 73"/>
                  <a:gd name="T1" fmla="*/ 18 h 140"/>
                  <a:gd name="T2" fmla="*/ 41 w 73"/>
                  <a:gd name="T3" fmla="*/ 0 h 140"/>
                  <a:gd name="T4" fmla="*/ 47 w 73"/>
                  <a:gd name="T5" fmla="*/ 19 h 140"/>
                  <a:gd name="T6" fmla="*/ 35 w 73"/>
                  <a:gd name="T7" fmla="*/ 24 h 140"/>
                  <a:gd name="T8" fmla="*/ 35 w 73"/>
                  <a:gd name="T9" fmla="*/ 38 h 140"/>
                  <a:gd name="T10" fmla="*/ 53 w 73"/>
                  <a:gd name="T11" fmla="*/ 34 h 140"/>
                  <a:gd name="T12" fmla="*/ 60 w 73"/>
                  <a:gd name="T13" fmla="*/ 51 h 140"/>
                  <a:gd name="T14" fmla="*/ 44 w 73"/>
                  <a:gd name="T15" fmla="*/ 58 h 140"/>
                  <a:gd name="T16" fmla="*/ 73 w 73"/>
                  <a:gd name="T17" fmla="*/ 132 h 140"/>
                  <a:gd name="T18" fmla="*/ 48 w 73"/>
                  <a:gd name="T19" fmla="*/ 140 h 140"/>
                  <a:gd name="T20" fmla="*/ 20 w 73"/>
                  <a:gd name="T21" fmla="*/ 67 h 140"/>
                  <a:gd name="T22" fmla="*/ 7 w 73"/>
                  <a:gd name="T23" fmla="*/ 71 h 140"/>
                  <a:gd name="T24" fmla="*/ 0 w 73"/>
                  <a:gd name="T25" fmla="*/ 55 h 140"/>
                  <a:gd name="T26" fmla="*/ 13 w 73"/>
                  <a:gd name="T27" fmla="*/ 49 h 140"/>
                  <a:gd name="T28" fmla="*/ 9 w 73"/>
                  <a:gd name="T29"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140">
                    <a:moveTo>
                      <a:pt x="9" y="18"/>
                    </a:moveTo>
                    <a:cubicBezTo>
                      <a:pt x="16" y="7"/>
                      <a:pt x="29" y="3"/>
                      <a:pt x="41" y="0"/>
                    </a:cubicBezTo>
                    <a:cubicBezTo>
                      <a:pt x="43" y="7"/>
                      <a:pt x="45" y="13"/>
                      <a:pt x="47" y="19"/>
                    </a:cubicBezTo>
                    <a:cubicBezTo>
                      <a:pt x="43" y="21"/>
                      <a:pt x="39" y="23"/>
                      <a:pt x="35" y="24"/>
                    </a:cubicBezTo>
                    <a:cubicBezTo>
                      <a:pt x="35" y="28"/>
                      <a:pt x="35" y="35"/>
                      <a:pt x="35" y="38"/>
                    </a:cubicBezTo>
                    <a:cubicBezTo>
                      <a:pt x="42" y="39"/>
                      <a:pt x="48" y="37"/>
                      <a:pt x="53" y="34"/>
                    </a:cubicBezTo>
                    <a:cubicBezTo>
                      <a:pt x="56" y="40"/>
                      <a:pt x="58" y="45"/>
                      <a:pt x="60" y="51"/>
                    </a:cubicBezTo>
                    <a:cubicBezTo>
                      <a:pt x="54" y="53"/>
                      <a:pt x="49" y="56"/>
                      <a:pt x="44" y="58"/>
                    </a:cubicBezTo>
                    <a:cubicBezTo>
                      <a:pt x="55" y="82"/>
                      <a:pt x="63" y="107"/>
                      <a:pt x="73" y="132"/>
                    </a:cubicBezTo>
                    <a:cubicBezTo>
                      <a:pt x="65" y="135"/>
                      <a:pt x="57" y="138"/>
                      <a:pt x="48" y="140"/>
                    </a:cubicBezTo>
                    <a:cubicBezTo>
                      <a:pt x="39" y="115"/>
                      <a:pt x="30" y="91"/>
                      <a:pt x="20" y="67"/>
                    </a:cubicBezTo>
                    <a:cubicBezTo>
                      <a:pt x="15" y="68"/>
                      <a:pt x="11" y="70"/>
                      <a:pt x="7" y="71"/>
                    </a:cubicBezTo>
                    <a:cubicBezTo>
                      <a:pt x="5" y="66"/>
                      <a:pt x="3" y="60"/>
                      <a:pt x="0" y="55"/>
                    </a:cubicBezTo>
                    <a:cubicBezTo>
                      <a:pt x="5" y="53"/>
                      <a:pt x="9" y="51"/>
                      <a:pt x="13" y="49"/>
                    </a:cubicBezTo>
                    <a:cubicBezTo>
                      <a:pt x="10" y="39"/>
                      <a:pt x="5" y="28"/>
                      <a:pt x="9" y="18"/>
                    </a:cubicBezTo>
                    <a:close/>
                  </a:path>
                </a:pathLst>
              </a:custGeom>
              <a:solidFill>
                <a:srgbClr val="2D4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6" name="Freeform 132"/>
              <p:cNvSpPr>
                <a:spLocks/>
              </p:cNvSpPr>
              <p:nvPr/>
            </p:nvSpPr>
            <p:spPr bwMode="auto">
              <a:xfrm>
                <a:off x="628" y="1228"/>
                <a:ext cx="171" cy="133"/>
              </a:xfrm>
              <a:custGeom>
                <a:avLst/>
                <a:gdLst>
                  <a:gd name="T0" fmla="*/ 30 w 119"/>
                  <a:gd name="T1" fmla="*/ 18 h 93"/>
                  <a:gd name="T2" fmla="*/ 40 w 119"/>
                  <a:gd name="T3" fmla="*/ 0 h 93"/>
                  <a:gd name="T4" fmla="*/ 65 w 119"/>
                  <a:gd name="T5" fmla="*/ 39 h 93"/>
                  <a:gd name="T6" fmla="*/ 88 w 119"/>
                  <a:gd name="T7" fmla="*/ 27 h 93"/>
                  <a:gd name="T8" fmla="*/ 119 w 119"/>
                  <a:gd name="T9" fmla="*/ 48 h 93"/>
                  <a:gd name="T10" fmla="*/ 114 w 119"/>
                  <a:gd name="T11" fmla="*/ 53 h 93"/>
                  <a:gd name="T12" fmla="*/ 114 w 119"/>
                  <a:gd name="T13" fmla="*/ 57 h 93"/>
                  <a:gd name="T14" fmla="*/ 86 w 119"/>
                  <a:gd name="T15" fmla="*/ 81 h 93"/>
                  <a:gd name="T16" fmla="*/ 24 w 119"/>
                  <a:gd name="T17" fmla="*/ 83 h 93"/>
                  <a:gd name="T18" fmla="*/ 0 w 119"/>
                  <a:gd name="T19" fmla="*/ 59 h 93"/>
                  <a:gd name="T20" fmla="*/ 25 w 119"/>
                  <a:gd name="T21" fmla="*/ 64 h 93"/>
                  <a:gd name="T22" fmla="*/ 30 w 119"/>
                  <a:gd name="T23" fmla="*/ 1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93">
                    <a:moveTo>
                      <a:pt x="30" y="18"/>
                    </a:moveTo>
                    <a:cubicBezTo>
                      <a:pt x="31" y="11"/>
                      <a:pt x="34" y="4"/>
                      <a:pt x="40" y="0"/>
                    </a:cubicBezTo>
                    <a:cubicBezTo>
                      <a:pt x="46" y="14"/>
                      <a:pt x="52" y="29"/>
                      <a:pt x="65" y="39"/>
                    </a:cubicBezTo>
                    <a:cubicBezTo>
                      <a:pt x="73" y="35"/>
                      <a:pt x="78" y="26"/>
                      <a:pt x="88" y="27"/>
                    </a:cubicBezTo>
                    <a:cubicBezTo>
                      <a:pt x="102" y="26"/>
                      <a:pt x="107" y="44"/>
                      <a:pt x="119" y="48"/>
                    </a:cubicBezTo>
                    <a:cubicBezTo>
                      <a:pt x="118" y="49"/>
                      <a:pt x="116" y="52"/>
                      <a:pt x="114" y="53"/>
                    </a:cubicBezTo>
                    <a:cubicBezTo>
                      <a:pt x="114" y="54"/>
                      <a:pt x="114" y="56"/>
                      <a:pt x="114" y="57"/>
                    </a:cubicBezTo>
                    <a:cubicBezTo>
                      <a:pt x="102" y="62"/>
                      <a:pt x="96" y="74"/>
                      <a:pt x="86" y="81"/>
                    </a:cubicBezTo>
                    <a:cubicBezTo>
                      <a:pt x="68" y="93"/>
                      <a:pt x="43" y="93"/>
                      <a:pt x="24" y="83"/>
                    </a:cubicBezTo>
                    <a:cubicBezTo>
                      <a:pt x="14" y="77"/>
                      <a:pt x="7" y="68"/>
                      <a:pt x="0" y="59"/>
                    </a:cubicBezTo>
                    <a:cubicBezTo>
                      <a:pt x="8" y="61"/>
                      <a:pt x="17" y="63"/>
                      <a:pt x="25" y="64"/>
                    </a:cubicBezTo>
                    <a:cubicBezTo>
                      <a:pt x="19" y="50"/>
                      <a:pt x="19" y="30"/>
                      <a:pt x="30" y="18"/>
                    </a:cubicBezTo>
                    <a:close/>
                  </a:path>
                </a:pathLst>
              </a:custGeom>
              <a:solidFill>
                <a:srgbClr val="8AB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8" name="Freeform 134"/>
              <p:cNvSpPr>
                <a:spLocks noEditPoints="1"/>
              </p:cNvSpPr>
              <p:nvPr/>
            </p:nvSpPr>
            <p:spPr bwMode="auto">
              <a:xfrm>
                <a:off x="1964" y="1328"/>
                <a:ext cx="189" cy="162"/>
              </a:xfrm>
              <a:custGeom>
                <a:avLst/>
                <a:gdLst>
                  <a:gd name="T0" fmla="*/ 32 w 132"/>
                  <a:gd name="T1" fmla="*/ 6 h 113"/>
                  <a:gd name="T2" fmla="*/ 59 w 132"/>
                  <a:gd name="T3" fmla="*/ 9 h 113"/>
                  <a:gd name="T4" fmla="*/ 119 w 132"/>
                  <a:gd name="T5" fmla="*/ 32 h 113"/>
                  <a:gd name="T6" fmla="*/ 127 w 132"/>
                  <a:gd name="T7" fmla="*/ 61 h 113"/>
                  <a:gd name="T8" fmla="*/ 110 w 132"/>
                  <a:gd name="T9" fmla="*/ 104 h 113"/>
                  <a:gd name="T10" fmla="*/ 81 w 132"/>
                  <a:gd name="T11" fmla="*/ 107 h 113"/>
                  <a:gd name="T12" fmla="*/ 12 w 132"/>
                  <a:gd name="T13" fmla="*/ 79 h 113"/>
                  <a:gd name="T14" fmla="*/ 15 w 132"/>
                  <a:gd name="T15" fmla="*/ 37 h 113"/>
                  <a:gd name="T16" fmla="*/ 32 w 132"/>
                  <a:gd name="T17" fmla="*/ 6 h 113"/>
                  <a:gd name="T18" fmla="*/ 47 w 132"/>
                  <a:gd name="T19" fmla="*/ 68 h 113"/>
                  <a:gd name="T20" fmla="*/ 88 w 132"/>
                  <a:gd name="T21" fmla="*/ 63 h 113"/>
                  <a:gd name="T22" fmla="*/ 61 w 132"/>
                  <a:gd name="T23" fmla="*/ 33 h 113"/>
                  <a:gd name="T24" fmla="*/ 47 w 132"/>
                  <a:gd name="T25"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13">
                    <a:moveTo>
                      <a:pt x="32" y="6"/>
                    </a:moveTo>
                    <a:cubicBezTo>
                      <a:pt x="41" y="0"/>
                      <a:pt x="50" y="6"/>
                      <a:pt x="59" y="9"/>
                    </a:cubicBezTo>
                    <a:cubicBezTo>
                      <a:pt x="79" y="17"/>
                      <a:pt x="100" y="23"/>
                      <a:pt x="119" y="32"/>
                    </a:cubicBezTo>
                    <a:cubicBezTo>
                      <a:pt x="131" y="37"/>
                      <a:pt x="132" y="51"/>
                      <a:pt x="127" y="61"/>
                    </a:cubicBezTo>
                    <a:cubicBezTo>
                      <a:pt x="121" y="75"/>
                      <a:pt x="118" y="91"/>
                      <a:pt x="110" y="104"/>
                    </a:cubicBezTo>
                    <a:cubicBezTo>
                      <a:pt x="103" y="113"/>
                      <a:pt x="90" y="112"/>
                      <a:pt x="81" y="107"/>
                    </a:cubicBezTo>
                    <a:cubicBezTo>
                      <a:pt x="58" y="98"/>
                      <a:pt x="34" y="92"/>
                      <a:pt x="12" y="79"/>
                    </a:cubicBezTo>
                    <a:cubicBezTo>
                      <a:pt x="0" y="67"/>
                      <a:pt x="11" y="51"/>
                      <a:pt x="15" y="37"/>
                    </a:cubicBezTo>
                    <a:cubicBezTo>
                      <a:pt x="20" y="27"/>
                      <a:pt x="21" y="12"/>
                      <a:pt x="32" y="6"/>
                    </a:cubicBezTo>
                    <a:close/>
                    <a:moveTo>
                      <a:pt x="47" y="68"/>
                    </a:moveTo>
                    <a:cubicBezTo>
                      <a:pt x="61" y="67"/>
                      <a:pt x="74" y="66"/>
                      <a:pt x="88" y="63"/>
                    </a:cubicBezTo>
                    <a:cubicBezTo>
                      <a:pt x="79" y="53"/>
                      <a:pt x="70" y="43"/>
                      <a:pt x="61" y="33"/>
                    </a:cubicBezTo>
                    <a:cubicBezTo>
                      <a:pt x="54" y="44"/>
                      <a:pt x="50" y="56"/>
                      <a:pt x="47" y="68"/>
                    </a:cubicBezTo>
                    <a:close/>
                  </a:path>
                </a:pathLst>
              </a:custGeom>
              <a:solidFill>
                <a:srgbClr val="E24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19" name="Freeform 135"/>
              <p:cNvSpPr>
                <a:spLocks/>
              </p:cNvSpPr>
              <p:nvPr/>
            </p:nvSpPr>
            <p:spPr bwMode="auto">
              <a:xfrm>
                <a:off x="2031" y="1376"/>
                <a:ext cx="59" cy="50"/>
              </a:xfrm>
              <a:custGeom>
                <a:avLst/>
                <a:gdLst>
                  <a:gd name="T0" fmla="*/ 0 w 41"/>
                  <a:gd name="T1" fmla="*/ 35 h 35"/>
                  <a:gd name="T2" fmla="*/ 14 w 41"/>
                  <a:gd name="T3" fmla="*/ 0 h 35"/>
                  <a:gd name="T4" fmla="*/ 41 w 41"/>
                  <a:gd name="T5" fmla="*/ 30 h 35"/>
                  <a:gd name="T6" fmla="*/ 0 w 41"/>
                  <a:gd name="T7" fmla="*/ 35 h 35"/>
                </a:gdLst>
                <a:ahLst/>
                <a:cxnLst>
                  <a:cxn ang="0">
                    <a:pos x="T0" y="T1"/>
                  </a:cxn>
                  <a:cxn ang="0">
                    <a:pos x="T2" y="T3"/>
                  </a:cxn>
                  <a:cxn ang="0">
                    <a:pos x="T4" y="T5"/>
                  </a:cxn>
                  <a:cxn ang="0">
                    <a:pos x="T6" y="T7"/>
                  </a:cxn>
                </a:cxnLst>
                <a:rect l="0" t="0" r="r" b="b"/>
                <a:pathLst>
                  <a:path w="41" h="35">
                    <a:moveTo>
                      <a:pt x="0" y="35"/>
                    </a:moveTo>
                    <a:cubicBezTo>
                      <a:pt x="3" y="23"/>
                      <a:pt x="7" y="11"/>
                      <a:pt x="14" y="0"/>
                    </a:cubicBezTo>
                    <a:cubicBezTo>
                      <a:pt x="23" y="10"/>
                      <a:pt x="32" y="20"/>
                      <a:pt x="41" y="30"/>
                    </a:cubicBezTo>
                    <a:cubicBezTo>
                      <a:pt x="27" y="33"/>
                      <a:pt x="14" y="34"/>
                      <a:pt x="0" y="35"/>
                    </a:cubicBezTo>
                    <a:close/>
                  </a:path>
                </a:pathLst>
              </a:custGeom>
              <a:solidFill>
                <a:srgbClr val="FFFC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0" name="Freeform 136"/>
              <p:cNvSpPr>
                <a:spLocks/>
              </p:cNvSpPr>
              <p:nvPr/>
            </p:nvSpPr>
            <p:spPr bwMode="auto">
              <a:xfrm>
                <a:off x="691" y="1404"/>
                <a:ext cx="228" cy="249"/>
              </a:xfrm>
              <a:custGeom>
                <a:avLst/>
                <a:gdLst>
                  <a:gd name="T0" fmla="*/ 78 w 159"/>
                  <a:gd name="T1" fmla="*/ 18 h 174"/>
                  <a:gd name="T2" fmla="*/ 99 w 159"/>
                  <a:gd name="T3" fmla="*/ 0 h 174"/>
                  <a:gd name="T4" fmla="*/ 134 w 159"/>
                  <a:gd name="T5" fmla="*/ 50 h 174"/>
                  <a:gd name="T6" fmla="*/ 159 w 159"/>
                  <a:gd name="T7" fmla="*/ 79 h 174"/>
                  <a:gd name="T8" fmla="*/ 141 w 159"/>
                  <a:gd name="T9" fmla="*/ 98 h 174"/>
                  <a:gd name="T10" fmla="*/ 95 w 159"/>
                  <a:gd name="T11" fmla="*/ 174 h 174"/>
                  <a:gd name="T12" fmla="*/ 1 w 159"/>
                  <a:gd name="T13" fmla="*/ 155 h 174"/>
                  <a:gd name="T14" fmla="*/ 3 w 159"/>
                  <a:gd name="T15" fmla="*/ 139 h 174"/>
                  <a:gd name="T16" fmla="*/ 47 w 159"/>
                  <a:gd name="T17" fmla="*/ 67 h 174"/>
                  <a:gd name="T18" fmla="*/ 78 w 159"/>
                  <a:gd name="T19" fmla="*/ 1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74">
                    <a:moveTo>
                      <a:pt x="78" y="18"/>
                    </a:moveTo>
                    <a:cubicBezTo>
                      <a:pt x="82" y="9"/>
                      <a:pt x="91" y="4"/>
                      <a:pt x="99" y="0"/>
                    </a:cubicBezTo>
                    <a:cubicBezTo>
                      <a:pt x="115" y="14"/>
                      <a:pt x="123" y="33"/>
                      <a:pt x="134" y="50"/>
                    </a:cubicBezTo>
                    <a:cubicBezTo>
                      <a:pt x="140" y="62"/>
                      <a:pt x="146" y="74"/>
                      <a:pt x="159" y="79"/>
                    </a:cubicBezTo>
                    <a:cubicBezTo>
                      <a:pt x="150" y="81"/>
                      <a:pt x="146" y="90"/>
                      <a:pt x="141" y="98"/>
                    </a:cubicBezTo>
                    <a:cubicBezTo>
                      <a:pt x="126" y="123"/>
                      <a:pt x="109" y="148"/>
                      <a:pt x="95" y="174"/>
                    </a:cubicBezTo>
                    <a:cubicBezTo>
                      <a:pt x="65" y="159"/>
                      <a:pt x="31" y="168"/>
                      <a:pt x="1" y="155"/>
                    </a:cubicBezTo>
                    <a:cubicBezTo>
                      <a:pt x="1" y="150"/>
                      <a:pt x="0" y="144"/>
                      <a:pt x="3" y="139"/>
                    </a:cubicBezTo>
                    <a:cubicBezTo>
                      <a:pt x="17" y="115"/>
                      <a:pt x="33" y="91"/>
                      <a:pt x="47" y="67"/>
                    </a:cubicBezTo>
                    <a:cubicBezTo>
                      <a:pt x="58" y="51"/>
                      <a:pt x="70" y="35"/>
                      <a:pt x="78" y="18"/>
                    </a:cubicBezTo>
                    <a:close/>
                  </a:path>
                </a:pathLst>
              </a:custGeom>
              <a:solidFill>
                <a:srgbClr val="E9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1" name="Freeform 137"/>
              <p:cNvSpPr>
                <a:spLocks/>
              </p:cNvSpPr>
              <p:nvPr/>
            </p:nvSpPr>
            <p:spPr bwMode="auto">
              <a:xfrm>
                <a:off x="1156" y="1414"/>
                <a:ext cx="403" cy="411"/>
              </a:xfrm>
              <a:custGeom>
                <a:avLst/>
                <a:gdLst>
                  <a:gd name="T0" fmla="*/ 27 w 281"/>
                  <a:gd name="T1" fmla="*/ 0 h 287"/>
                  <a:gd name="T2" fmla="*/ 135 w 281"/>
                  <a:gd name="T3" fmla="*/ 11 h 287"/>
                  <a:gd name="T4" fmla="*/ 277 w 281"/>
                  <a:gd name="T5" fmla="*/ 153 h 287"/>
                  <a:gd name="T6" fmla="*/ 213 w 281"/>
                  <a:gd name="T7" fmla="*/ 287 h 287"/>
                  <a:gd name="T8" fmla="*/ 158 w 281"/>
                  <a:gd name="T9" fmla="*/ 233 h 287"/>
                  <a:gd name="T10" fmla="*/ 186 w 281"/>
                  <a:gd name="T11" fmla="*/ 196 h 287"/>
                  <a:gd name="T12" fmla="*/ 177 w 281"/>
                  <a:gd name="T13" fmla="*/ 163 h 287"/>
                  <a:gd name="T14" fmla="*/ 156 w 281"/>
                  <a:gd name="T15" fmla="*/ 160 h 287"/>
                  <a:gd name="T16" fmla="*/ 119 w 281"/>
                  <a:gd name="T17" fmla="*/ 131 h 287"/>
                  <a:gd name="T18" fmla="*/ 32 w 281"/>
                  <a:gd name="T19" fmla="*/ 117 h 287"/>
                  <a:gd name="T20" fmla="*/ 4 w 281"/>
                  <a:gd name="T21" fmla="*/ 93 h 287"/>
                  <a:gd name="T22" fmla="*/ 27 w 281"/>
                  <a:gd name="T23"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87">
                    <a:moveTo>
                      <a:pt x="27" y="0"/>
                    </a:moveTo>
                    <a:cubicBezTo>
                      <a:pt x="62" y="12"/>
                      <a:pt x="99" y="14"/>
                      <a:pt x="135" y="11"/>
                    </a:cubicBezTo>
                    <a:cubicBezTo>
                      <a:pt x="211" y="7"/>
                      <a:pt x="281" y="78"/>
                      <a:pt x="277" y="153"/>
                    </a:cubicBezTo>
                    <a:cubicBezTo>
                      <a:pt x="279" y="205"/>
                      <a:pt x="253" y="255"/>
                      <a:pt x="213" y="287"/>
                    </a:cubicBezTo>
                    <a:cubicBezTo>
                      <a:pt x="193" y="271"/>
                      <a:pt x="176" y="252"/>
                      <a:pt x="158" y="233"/>
                    </a:cubicBezTo>
                    <a:cubicBezTo>
                      <a:pt x="169" y="222"/>
                      <a:pt x="182" y="212"/>
                      <a:pt x="186" y="196"/>
                    </a:cubicBezTo>
                    <a:cubicBezTo>
                      <a:pt x="189" y="185"/>
                      <a:pt x="188" y="170"/>
                      <a:pt x="177" y="163"/>
                    </a:cubicBezTo>
                    <a:cubicBezTo>
                      <a:pt x="171" y="160"/>
                      <a:pt x="163" y="161"/>
                      <a:pt x="156" y="160"/>
                    </a:cubicBezTo>
                    <a:cubicBezTo>
                      <a:pt x="146" y="148"/>
                      <a:pt x="137" y="129"/>
                      <a:pt x="119" y="131"/>
                    </a:cubicBezTo>
                    <a:cubicBezTo>
                      <a:pt x="90" y="131"/>
                      <a:pt x="59" y="128"/>
                      <a:pt x="32" y="117"/>
                    </a:cubicBezTo>
                    <a:cubicBezTo>
                      <a:pt x="20" y="112"/>
                      <a:pt x="6" y="107"/>
                      <a:pt x="4" y="93"/>
                    </a:cubicBezTo>
                    <a:cubicBezTo>
                      <a:pt x="0" y="61"/>
                      <a:pt x="14" y="30"/>
                      <a:pt x="27" y="0"/>
                    </a:cubicBezTo>
                    <a:close/>
                  </a:path>
                </a:pathLst>
              </a:custGeom>
              <a:solidFill>
                <a:srgbClr val="AA93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2" name="Freeform 138"/>
              <p:cNvSpPr>
                <a:spLocks/>
              </p:cNvSpPr>
              <p:nvPr/>
            </p:nvSpPr>
            <p:spPr bwMode="auto">
              <a:xfrm>
                <a:off x="496" y="1513"/>
                <a:ext cx="68" cy="56"/>
              </a:xfrm>
              <a:custGeom>
                <a:avLst/>
                <a:gdLst>
                  <a:gd name="T0" fmla="*/ 0 w 47"/>
                  <a:gd name="T1" fmla="*/ 39 h 39"/>
                  <a:gd name="T2" fmla="*/ 19 w 47"/>
                  <a:gd name="T3" fmla="*/ 0 h 39"/>
                  <a:gd name="T4" fmla="*/ 47 w 47"/>
                  <a:gd name="T5" fmla="*/ 37 h 39"/>
                  <a:gd name="T6" fmla="*/ 0 w 47"/>
                  <a:gd name="T7" fmla="*/ 39 h 39"/>
                </a:gdLst>
                <a:ahLst/>
                <a:cxnLst>
                  <a:cxn ang="0">
                    <a:pos x="T0" y="T1"/>
                  </a:cxn>
                  <a:cxn ang="0">
                    <a:pos x="T2" y="T3"/>
                  </a:cxn>
                  <a:cxn ang="0">
                    <a:pos x="T4" y="T5"/>
                  </a:cxn>
                  <a:cxn ang="0">
                    <a:pos x="T6" y="T7"/>
                  </a:cxn>
                </a:cxnLst>
                <a:rect l="0" t="0" r="r" b="b"/>
                <a:pathLst>
                  <a:path w="47" h="39">
                    <a:moveTo>
                      <a:pt x="0" y="39"/>
                    </a:moveTo>
                    <a:cubicBezTo>
                      <a:pt x="7" y="26"/>
                      <a:pt x="11" y="12"/>
                      <a:pt x="19" y="0"/>
                    </a:cubicBezTo>
                    <a:cubicBezTo>
                      <a:pt x="28" y="12"/>
                      <a:pt x="43" y="22"/>
                      <a:pt x="47" y="37"/>
                    </a:cubicBezTo>
                    <a:cubicBezTo>
                      <a:pt x="31" y="37"/>
                      <a:pt x="16" y="38"/>
                      <a:pt x="0" y="39"/>
                    </a:cubicBezTo>
                    <a:close/>
                  </a:path>
                </a:pathLst>
              </a:custGeom>
              <a:solidFill>
                <a:srgbClr val="FFF6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3" name="Freeform 139"/>
              <p:cNvSpPr>
                <a:spLocks/>
              </p:cNvSpPr>
              <p:nvPr/>
            </p:nvSpPr>
            <p:spPr bwMode="auto">
              <a:xfrm>
                <a:off x="1682" y="1512"/>
                <a:ext cx="104" cy="90"/>
              </a:xfrm>
              <a:custGeom>
                <a:avLst/>
                <a:gdLst>
                  <a:gd name="T0" fmla="*/ 3 w 73"/>
                  <a:gd name="T1" fmla="*/ 9 h 63"/>
                  <a:gd name="T2" fmla="*/ 20 w 73"/>
                  <a:gd name="T3" fmla="*/ 9 h 63"/>
                  <a:gd name="T4" fmla="*/ 25 w 73"/>
                  <a:gd name="T5" fmla="*/ 39 h 63"/>
                  <a:gd name="T6" fmla="*/ 47 w 73"/>
                  <a:gd name="T7" fmla="*/ 40 h 63"/>
                  <a:gd name="T8" fmla="*/ 56 w 73"/>
                  <a:gd name="T9" fmla="*/ 8 h 63"/>
                  <a:gd name="T10" fmla="*/ 73 w 73"/>
                  <a:gd name="T11" fmla="*/ 13 h 63"/>
                  <a:gd name="T12" fmla="*/ 60 w 73"/>
                  <a:gd name="T13" fmla="*/ 63 h 63"/>
                  <a:gd name="T14" fmla="*/ 8 w 73"/>
                  <a:gd name="T15" fmla="*/ 57 h 63"/>
                  <a:gd name="T16" fmla="*/ 3 w 73"/>
                  <a:gd name="T17"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63">
                    <a:moveTo>
                      <a:pt x="3" y="9"/>
                    </a:moveTo>
                    <a:cubicBezTo>
                      <a:pt x="5" y="0"/>
                      <a:pt x="18" y="1"/>
                      <a:pt x="20" y="9"/>
                    </a:cubicBezTo>
                    <a:cubicBezTo>
                      <a:pt x="22" y="19"/>
                      <a:pt x="22" y="29"/>
                      <a:pt x="25" y="39"/>
                    </a:cubicBezTo>
                    <a:cubicBezTo>
                      <a:pt x="32" y="39"/>
                      <a:pt x="40" y="39"/>
                      <a:pt x="47" y="40"/>
                    </a:cubicBezTo>
                    <a:cubicBezTo>
                      <a:pt x="50" y="29"/>
                      <a:pt x="53" y="19"/>
                      <a:pt x="56" y="8"/>
                    </a:cubicBezTo>
                    <a:cubicBezTo>
                      <a:pt x="62" y="8"/>
                      <a:pt x="70" y="5"/>
                      <a:pt x="73" y="13"/>
                    </a:cubicBezTo>
                    <a:cubicBezTo>
                      <a:pt x="71" y="30"/>
                      <a:pt x="67" y="47"/>
                      <a:pt x="60" y="63"/>
                    </a:cubicBezTo>
                    <a:cubicBezTo>
                      <a:pt x="42" y="62"/>
                      <a:pt x="25" y="59"/>
                      <a:pt x="8" y="57"/>
                    </a:cubicBezTo>
                    <a:cubicBezTo>
                      <a:pt x="5" y="41"/>
                      <a:pt x="0" y="25"/>
                      <a:pt x="3" y="9"/>
                    </a:cubicBezTo>
                    <a:close/>
                  </a:path>
                </a:pathLst>
              </a:custGeom>
              <a:solidFill>
                <a:srgbClr val="EAC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4" name="Freeform 140"/>
              <p:cNvSpPr>
                <a:spLocks/>
              </p:cNvSpPr>
              <p:nvPr/>
            </p:nvSpPr>
            <p:spPr bwMode="auto">
              <a:xfrm>
                <a:off x="827" y="1517"/>
                <a:ext cx="206" cy="205"/>
              </a:xfrm>
              <a:custGeom>
                <a:avLst/>
                <a:gdLst>
                  <a:gd name="T0" fmla="*/ 46 w 144"/>
                  <a:gd name="T1" fmla="*/ 19 h 143"/>
                  <a:gd name="T2" fmla="*/ 64 w 144"/>
                  <a:gd name="T3" fmla="*/ 0 h 143"/>
                  <a:gd name="T4" fmla="*/ 134 w 144"/>
                  <a:gd name="T5" fmla="*/ 44 h 143"/>
                  <a:gd name="T6" fmla="*/ 135 w 144"/>
                  <a:gd name="T7" fmla="*/ 70 h 143"/>
                  <a:gd name="T8" fmla="*/ 101 w 144"/>
                  <a:gd name="T9" fmla="*/ 124 h 143"/>
                  <a:gd name="T10" fmla="*/ 81 w 144"/>
                  <a:gd name="T11" fmla="*/ 142 h 143"/>
                  <a:gd name="T12" fmla="*/ 47 w 144"/>
                  <a:gd name="T13" fmla="*/ 125 h 143"/>
                  <a:gd name="T14" fmla="*/ 15 w 144"/>
                  <a:gd name="T15" fmla="*/ 105 h 143"/>
                  <a:gd name="T16" fmla="*/ 0 w 144"/>
                  <a:gd name="T17" fmla="*/ 95 h 143"/>
                  <a:gd name="T18" fmla="*/ 46 w 144"/>
                  <a:gd name="T19" fmla="*/ 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3">
                    <a:moveTo>
                      <a:pt x="46" y="19"/>
                    </a:moveTo>
                    <a:cubicBezTo>
                      <a:pt x="51" y="11"/>
                      <a:pt x="55" y="2"/>
                      <a:pt x="64" y="0"/>
                    </a:cubicBezTo>
                    <a:cubicBezTo>
                      <a:pt x="88" y="14"/>
                      <a:pt x="111" y="29"/>
                      <a:pt x="134" y="44"/>
                    </a:cubicBezTo>
                    <a:cubicBezTo>
                      <a:pt x="144" y="49"/>
                      <a:pt x="141" y="62"/>
                      <a:pt x="135" y="70"/>
                    </a:cubicBezTo>
                    <a:cubicBezTo>
                      <a:pt x="125" y="88"/>
                      <a:pt x="114" y="106"/>
                      <a:pt x="101" y="124"/>
                    </a:cubicBezTo>
                    <a:cubicBezTo>
                      <a:pt x="96" y="131"/>
                      <a:pt x="92" y="143"/>
                      <a:pt x="81" y="142"/>
                    </a:cubicBezTo>
                    <a:cubicBezTo>
                      <a:pt x="68" y="140"/>
                      <a:pt x="58" y="131"/>
                      <a:pt x="47" y="125"/>
                    </a:cubicBezTo>
                    <a:cubicBezTo>
                      <a:pt x="36" y="118"/>
                      <a:pt x="25" y="111"/>
                      <a:pt x="15" y="105"/>
                    </a:cubicBezTo>
                    <a:cubicBezTo>
                      <a:pt x="10" y="101"/>
                      <a:pt x="5" y="98"/>
                      <a:pt x="0" y="95"/>
                    </a:cubicBezTo>
                    <a:cubicBezTo>
                      <a:pt x="14" y="69"/>
                      <a:pt x="31" y="44"/>
                      <a:pt x="46" y="19"/>
                    </a:cubicBezTo>
                    <a:close/>
                  </a:path>
                </a:pathLst>
              </a:custGeom>
              <a:solidFill>
                <a:srgbClr val="D1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5" name="Freeform 141"/>
              <p:cNvSpPr>
                <a:spLocks/>
              </p:cNvSpPr>
              <p:nvPr/>
            </p:nvSpPr>
            <p:spPr bwMode="auto">
              <a:xfrm>
                <a:off x="2303" y="2400"/>
                <a:ext cx="26" cy="25"/>
              </a:xfrm>
              <a:custGeom>
                <a:avLst/>
                <a:gdLst>
                  <a:gd name="T0" fmla="*/ 1 w 18"/>
                  <a:gd name="T1" fmla="*/ 11 h 17"/>
                  <a:gd name="T2" fmla="*/ 18 w 18"/>
                  <a:gd name="T3" fmla="*/ 0 h 17"/>
                  <a:gd name="T4" fmla="*/ 7 w 18"/>
                  <a:gd name="T5" fmla="*/ 13 h 17"/>
                  <a:gd name="T6" fmla="*/ 0 w 18"/>
                  <a:gd name="T7" fmla="*/ 17 h 17"/>
                  <a:gd name="T8" fmla="*/ 1 w 18"/>
                  <a:gd name="T9" fmla="*/ 11 h 17"/>
                </a:gdLst>
                <a:ahLst/>
                <a:cxnLst>
                  <a:cxn ang="0">
                    <a:pos x="T0" y="T1"/>
                  </a:cxn>
                  <a:cxn ang="0">
                    <a:pos x="T2" y="T3"/>
                  </a:cxn>
                  <a:cxn ang="0">
                    <a:pos x="T4" y="T5"/>
                  </a:cxn>
                  <a:cxn ang="0">
                    <a:pos x="T6" y="T7"/>
                  </a:cxn>
                  <a:cxn ang="0">
                    <a:pos x="T8" y="T9"/>
                  </a:cxn>
                </a:cxnLst>
                <a:rect l="0" t="0" r="r" b="b"/>
                <a:pathLst>
                  <a:path w="18" h="17">
                    <a:moveTo>
                      <a:pt x="1" y="11"/>
                    </a:moveTo>
                    <a:cubicBezTo>
                      <a:pt x="7" y="7"/>
                      <a:pt x="13" y="4"/>
                      <a:pt x="18" y="0"/>
                    </a:cubicBezTo>
                    <a:cubicBezTo>
                      <a:pt x="15" y="4"/>
                      <a:pt x="11" y="9"/>
                      <a:pt x="7" y="13"/>
                    </a:cubicBezTo>
                    <a:cubicBezTo>
                      <a:pt x="5" y="14"/>
                      <a:pt x="2" y="16"/>
                      <a:pt x="0" y="17"/>
                    </a:cubicBezTo>
                    <a:cubicBezTo>
                      <a:pt x="0" y="16"/>
                      <a:pt x="1" y="13"/>
                      <a:pt x="1" y="11"/>
                    </a:cubicBezTo>
                    <a:close/>
                  </a:path>
                </a:pathLst>
              </a:custGeom>
              <a:solidFill>
                <a:srgbClr val="D1C8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6" name="Freeform 142"/>
              <p:cNvSpPr>
                <a:spLocks/>
              </p:cNvSpPr>
              <p:nvPr/>
            </p:nvSpPr>
            <p:spPr bwMode="auto">
              <a:xfrm>
                <a:off x="1146" y="1547"/>
                <a:ext cx="315" cy="364"/>
              </a:xfrm>
              <a:custGeom>
                <a:avLst/>
                <a:gdLst>
                  <a:gd name="T0" fmla="*/ 11 w 220"/>
                  <a:gd name="T1" fmla="*/ 0 h 254"/>
                  <a:gd name="T2" fmla="*/ 39 w 220"/>
                  <a:gd name="T3" fmla="*/ 24 h 254"/>
                  <a:gd name="T4" fmla="*/ 126 w 220"/>
                  <a:gd name="T5" fmla="*/ 38 h 254"/>
                  <a:gd name="T6" fmla="*/ 163 w 220"/>
                  <a:gd name="T7" fmla="*/ 67 h 254"/>
                  <a:gd name="T8" fmla="*/ 184 w 220"/>
                  <a:gd name="T9" fmla="*/ 70 h 254"/>
                  <a:gd name="T10" fmla="*/ 193 w 220"/>
                  <a:gd name="T11" fmla="*/ 103 h 254"/>
                  <a:gd name="T12" fmla="*/ 165 w 220"/>
                  <a:gd name="T13" fmla="*/ 140 h 254"/>
                  <a:gd name="T14" fmla="*/ 220 w 220"/>
                  <a:gd name="T15" fmla="*/ 194 h 254"/>
                  <a:gd name="T16" fmla="*/ 181 w 220"/>
                  <a:gd name="T17" fmla="*/ 227 h 254"/>
                  <a:gd name="T18" fmla="*/ 175 w 220"/>
                  <a:gd name="T19" fmla="*/ 254 h 254"/>
                  <a:gd name="T20" fmla="*/ 79 w 220"/>
                  <a:gd name="T21" fmla="*/ 253 h 254"/>
                  <a:gd name="T22" fmla="*/ 76 w 220"/>
                  <a:gd name="T23" fmla="*/ 233 h 254"/>
                  <a:gd name="T24" fmla="*/ 41 w 220"/>
                  <a:gd name="T25" fmla="*/ 209 h 254"/>
                  <a:gd name="T26" fmla="*/ 1 w 220"/>
                  <a:gd name="T27" fmla="*/ 124 h 254"/>
                  <a:gd name="T28" fmla="*/ 3 w 220"/>
                  <a:gd name="T29" fmla="*/ 36 h 254"/>
                  <a:gd name="T30" fmla="*/ 11 w 220"/>
                  <a:gd name="T3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254">
                    <a:moveTo>
                      <a:pt x="11" y="0"/>
                    </a:moveTo>
                    <a:cubicBezTo>
                      <a:pt x="13" y="14"/>
                      <a:pt x="27" y="19"/>
                      <a:pt x="39" y="24"/>
                    </a:cubicBezTo>
                    <a:cubicBezTo>
                      <a:pt x="66" y="35"/>
                      <a:pt x="97" y="38"/>
                      <a:pt x="126" y="38"/>
                    </a:cubicBezTo>
                    <a:cubicBezTo>
                      <a:pt x="144" y="36"/>
                      <a:pt x="153" y="55"/>
                      <a:pt x="163" y="67"/>
                    </a:cubicBezTo>
                    <a:cubicBezTo>
                      <a:pt x="170" y="68"/>
                      <a:pt x="178" y="67"/>
                      <a:pt x="184" y="70"/>
                    </a:cubicBezTo>
                    <a:cubicBezTo>
                      <a:pt x="195" y="77"/>
                      <a:pt x="196" y="92"/>
                      <a:pt x="193" y="103"/>
                    </a:cubicBezTo>
                    <a:cubicBezTo>
                      <a:pt x="189" y="119"/>
                      <a:pt x="176" y="129"/>
                      <a:pt x="165" y="140"/>
                    </a:cubicBezTo>
                    <a:cubicBezTo>
                      <a:pt x="183" y="159"/>
                      <a:pt x="200" y="178"/>
                      <a:pt x="220" y="194"/>
                    </a:cubicBezTo>
                    <a:cubicBezTo>
                      <a:pt x="209" y="207"/>
                      <a:pt x="195" y="218"/>
                      <a:pt x="181" y="227"/>
                    </a:cubicBezTo>
                    <a:cubicBezTo>
                      <a:pt x="171" y="232"/>
                      <a:pt x="176" y="245"/>
                      <a:pt x="175" y="254"/>
                    </a:cubicBezTo>
                    <a:cubicBezTo>
                      <a:pt x="143" y="254"/>
                      <a:pt x="111" y="254"/>
                      <a:pt x="79" y="253"/>
                    </a:cubicBezTo>
                    <a:cubicBezTo>
                      <a:pt x="78" y="247"/>
                      <a:pt x="79" y="240"/>
                      <a:pt x="76" y="233"/>
                    </a:cubicBezTo>
                    <a:cubicBezTo>
                      <a:pt x="64" y="225"/>
                      <a:pt x="51" y="219"/>
                      <a:pt x="41" y="209"/>
                    </a:cubicBezTo>
                    <a:cubicBezTo>
                      <a:pt x="20" y="185"/>
                      <a:pt x="6" y="155"/>
                      <a:pt x="1" y="124"/>
                    </a:cubicBezTo>
                    <a:cubicBezTo>
                      <a:pt x="0" y="95"/>
                      <a:pt x="3" y="65"/>
                      <a:pt x="3" y="36"/>
                    </a:cubicBezTo>
                    <a:cubicBezTo>
                      <a:pt x="4" y="24"/>
                      <a:pt x="8" y="12"/>
                      <a:pt x="11" y="0"/>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7" name="Freeform 143"/>
              <p:cNvSpPr>
                <a:spLocks/>
              </p:cNvSpPr>
              <p:nvPr/>
            </p:nvSpPr>
            <p:spPr bwMode="auto">
              <a:xfrm>
                <a:off x="1888" y="1879"/>
                <a:ext cx="308" cy="278"/>
              </a:xfrm>
              <a:custGeom>
                <a:avLst/>
                <a:gdLst>
                  <a:gd name="T0" fmla="*/ 176 w 215"/>
                  <a:gd name="T1" fmla="*/ 12 h 194"/>
                  <a:gd name="T2" fmla="*/ 211 w 215"/>
                  <a:gd name="T3" fmla="*/ 0 h 194"/>
                  <a:gd name="T4" fmla="*/ 209 w 215"/>
                  <a:gd name="T5" fmla="*/ 39 h 194"/>
                  <a:gd name="T6" fmla="*/ 205 w 215"/>
                  <a:gd name="T7" fmla="*/ 83 h 194"/>
                  <a:gd name="T8" fmla="*/ 180 w 215"/>
                  <a:gd name="T9" fmla="*/ 137 h 194"/>
                  <a:gd name="T10" fmla="*/ 142 w 215"/>
                  <a:gd name="T11" fmla="*/ 180 h 194"/>
                  <a:gd name="T12" fmla="*/ 152 w 215"/>
                  <a:gd name="T13" fmla="*/ 194 h 194"/>
                  <a:gd name="T14" fmla="*/ 69 w 215"/>
                  <a:gd name="T15" fmla="*/ 193 h 194"/>
                  <a:gd name="T16" fmla="*/ 70 w 215"/>
                  <a:gd name="T17" fmla="*/ 170 h 194"/>
                  <a:gd name="T18" fmla="*/ 34 w 215"/>
                  <a:gd name="T19" fmla="*/ 138 h 194"/>
                  <a:gd name="T20" fmla="*/ 5 w 215"/>
                  <a:gd name="T21" fmla="*/ 85 h 194"/>
                  <a:gd name="T22" fmla="*/ 6 w 215"/>
                  <a:gd name="T23" fmla="*/ 66 h 194"/>
                  <a:gd name="T24" fmla="*/ 46 w 215"/>
                  <a:gd name="T25" fmla="*/ 57 h 194"/>
                  <a:gd name="T26" fmla="*/ 114 w 215"/>
                  <a:gd name="T27" fmla="*/ 35 h 194"/>
                  <a:gd name="T28" fmla="*/ 176 w 215"/>
                  <a:gd name="T29"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194">
                    <a:moveTo>
                      <a:pt x="176" y="12"/>
                    </a:moveTo>
                    <a:cubicBezTo>
                      <a:pt x="187" y="6"/>
                      <a:pt x="199" y="2"/>
                      <a:pt x="211" y="0"/>
                    </a:cubicBezTo>
                    <a:cubicBezTo>
                      <a:pt x="215" y="13"/>
                      <a:pt x="211" y="26"/>
                      <a:pt x="209" y="39"/>
                    </a:cubicBezTo>
                    <a:cubicBezTo>
                      <a:pt x="207" y="54"/>
                      <a:pt x="207" y="69"/>
                      <a:pt x="205" y="83"/>
                    </a:cubicBezTo>
                    <a:cubicBezTo>
                      <a:pt x="203" y="104"/>
                      <a:pt x="191" y="121"/>
                      <a:pt x="180" y="137"/>
                    </a:cubicBezTo>
                    <a:cubicBezTo>
                      <a:pt x="170" y="154"/>
                      <a:pt x="147" y="159"/>
                      <a:pt x="142" y="180"/>
                    </a:cubicBezTo>
                    <a:cubicBezTo>
                      <a:pt x="145" y="184"/>
                      <a:pt x="149" y="189"/>
                      <a:pt x="152" y="194"/>
                    </a:cubicBezTo>
                    <a:cubicBezTo>
                      <a:pt x="124" y="194"/>
                      <a:pt x="96" y="194"/>
                      <a:pt x="69" y="193"/>
                    </a:cubicBezTo>
                    <a:cubicBezTo>
                      <a:pt x="69" y="186"/>
                      <a:pt x="71" y="178"/>
                      <a:pt x="70" y="170"/>
                    </a:cubicBezTo>
                    <a:cubicBezTo>
                      <a:pt x="60" y="156"/>
                      <a:pt x="43" y="151"/>
                      <a:pt x="34" y="138"/>
                    </a:cubicBezTo>
                    <a:cubicBezTo>
                      <a:pt x="22" y="121"/>
                      <a:pt x="10" y="105"/>
                      <a:pt x="5" y="85"/>
                    </a:cubicBezTo>
                    <a:cubicBezTo>
                      <a:pt x="4" y="79"/>
                      <a:pt x="0" y="71"/>
                      <a:pt x="6" y="66"/>
                    </a:cubicBezTo>
                    <a:cubicBezTo>
                      <a:pt x="17" y="56"/>
                      <a:pt x="33" y="59"/>
                      <a:pt x="46" y="57"/>
                    </a:cubicBezTo>
                    <a:cubicBezTo>
                      <a:pt x="70" y="54"/>
                      <a:pt x="91" y="42"/>
                      <a:pt x="114" y="35"/>
                    </a:cubicBezTo>
                    <a:cubicBezTo>
                      <a:pt x="135" y="28"/>
                      <a:pt x="156" y="23"/>
                      <a:pt x="176" y="12"/>
                    </a:cubicBezTo>
                    <a:close/>
                  </a:path>
                </a:pathLst>
              </a:custGeom>
              <a:solidFill>
                <a:srgbClr val="F2C3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8" name="Freeform 144"/>
              <p:cNvSpPr>
                <a:spLocks noEditPoints="1"/>
              </p:cNvSpPr>
              <p:nvPr/>
            </p:nvSpPr>
            <p:spPr bwMode="auto">
              <a:xfrm>
                <a:off x="429" y="1460"/>
                <a:ext cx="212" cy="188"/>
              </a:xfrm>
              <a:custGeom>
                <a:avLst/>
                <a:gdLst>
                  <a:gd name="T0" fmla="*/ 130 w 148"/>
                  <a:gd name="T1" fmla="*/ 38 h 131"/>
                  <a:gd name="T2" fmla="*/ 60 w 148"/>
                  <a:gd name="T3" fmla="*/ 7 h 131"/>
                  <a:gd name="T4" fmla="*/ 32 w 148"/>
                  <a:gd name="T5" fmla="*/ 7 h 131"/>
                  <a:gd name="T6" fmla="*/ 8 w 148"/>
                  <a:gd name="T7" fmla="*/ 54 h 131"/>
                  <a:gd name="T8" fmla="*/ 13 w 148"/>
                  <a:gd name="T9" fmla="*/ 90 h 131"/>
                  <a:gd name="T10" fmla="*/ 91 w 148"/>
                  <a:gd name="T11" fmla="*/ 125 h 131"/>
                  <a:gd name="T12" fmla="*/ 124 w 148"/>
                  <a:gd name="T13" fmla="*/ 113 h 131"/>
                  <a:gd name="T14" fmla="*/ 144 w 148"/>
                  <a:gd name="T15" fmla="*/ 65 h 131"/>
                  <a:gd name="T16" fmla="*/ 130 w 148"/>
                  <a:gd name="T17" fmla="*/ 38 h 131"/>
                  <a:gd name="T18" fmla="*/ 66 w 148"/>
                  <a:gd name="T19" fmla="*/ 37 h 131"/>
                  <a:gd name="T20" fmla="*/ 94 w 148"/>
                  <a:gd name="T21" fmla="*/ 74 h 131"/>
                  <a:gd name="T22" fmla="*/ 47 w 148"/>
                  <a:gd name="T23" fmla="*/ 76 h 131"/>
                  <a:gd name="T24" fmla="*/ 66 w 148"/>
                  <a:gd name="T25" fmla="*/ 3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31">
                    <a:moveTo>
                      <a:pt x="130" y="38"/>
                    </a:moveTo>
                    <a:cubicBezTo>
                      <a:pt x="107" y="27"/>
                      <a:pt x="84" y="17"/>
                      <a:pt x="60" y="7"/>
                    </a:cubicBezTo>
                    <a:cubicBezTo>
                      <a:pt x="52" y="3"/>
                      <a:pt x="41" y="0"/>
                      <a:pt x="32" y="7"/>
                    </a:cubicBezTo>
                    <a:cubicBezTo>
                      <a:pt x="20" y="20"/>
                      <a:pt x="16" y="39"/>
                      <a:pt x="8" y="54"/>
                    </a:cubicBezTo>
                    <a:cubicBezTo>
                      <a:pt x="2" y="66"/>
                      <a:pt x="0" y="83"/>
                      <a:pt x="13" y="90"/>
                    </a:cubicBezTo>
                    <a:cubicBezTo>
                      <a:pt x="39" y="103"/>
                      <a:pt x="65" y="113"/>
                      <a:pt x="91" y="125"/>
                    </a:cubicBezTo>
                    <a:cubicBezTo>
                      <a:pt x="103" y="131"/>
                      <a:pt x="119" y="126"/>
                      <a:pt x="124" y="113"/>
                    </a:cubicBezTo>
                    <a:cubicBezTo>
                      <a:pt x="131" y="97"/>
                      <a:pt x="138" y="81"/>
                      <a:pt x="144" y="65"/>
                    </a:cubicBezTo>
                    <a:cubicBezTo>
                      <a:pt x="148" y="54"/>
                      <a:pt x="141" y="41"/>
                      <a:pt x="130" y="38"/>
                    </a:cubicBezTo>
                    <a:close/>
                    <a:moveTo>
                      <a:pt x="66" y="37"/>
                    </a:moveTo>
                    <a:cubicBezTo>
                      <a:pt x="75" y="49"/>
                      <a:pt x="90" y="59"/>
                      <a:pt x="94" y="74"/>
                    </a:cubicBezTo>
                    <a:cubicBezTo>
                      <a:pt x="78" y="74"/>
                      <a:pt x="63" y="75"/>
                      <a:pt x="47" y="76"/>
                    </a:cubicBezTo>
                    <a:cubicBezTo>
                      <a:pt x="54" y="63"/>
                      <a:pt x="58" y="49"/>
                      <a:pt x="66" y="37"/>
                    </a:cubicBezTo>
                    <a:close/>
                  </a:path>
                </a:pathLst>
              </a:custGeom>
              <a:solidFill>
                <a:srgbClr val="E14A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29" name="Freeform 145"/>
              <p:cNvSpPr>
                <a:spLocks/>
              </p:cNvSpPr>
              <p:nvPr/>
            </p:nvSpPr>
            <p:spPr bwMode="auto">
              <a:xfrm>
                <a:off x="972" y="1618"/>
                <a:ext cx="77" cy="88"/>
              </a:xfrm>
              <a:custGeom>
                <a:avLst/>
                <a:gdLst>
                  <a:gd name="T0" fmla="*/ 0 w 54"/>
                  <a:gd name="T1" fmla="*/ 54 h 62"/>
                  <a:gd name="T2" fmla="*/ 34 w 54"/>
                  <a:gd name="T3" fmla="*/ 0 h 62"/>
                  <a:gd name="T4" fmla="*/ 49 w 54"/>
                  <a:gd name="T5" fmla="*/ 14 h 62"/>
                  <a:gd name="T6" fmla="*/ 41 w 54"/>
                  <a:gd name="T7" fmla="*/ 36 h 62"/>
                  <a:gd name="T8" fmla="*/ 23 w 54"/>
                  <a:gd name="T9" fmla="*/ 62 h 62"/>
                  <a:gd name="T10" fmla="*/ 0 w 54"/>
                  <a:gd name="T11" fmla="*/ 54 h 62"/>
                </a:gdLst>
                <a:ahLst/>
                <a:cxnLst>
                  <a:cxn ang="0">
                    <a:pos x="T0" y="T1"/>
                  </a:cxn>
                  <a:cxn ang="0">
                    <a:pos x="T2" y="T3"/>
                  </a:cxn>
                  <a:cxn ang="0">
                    <a:pos x="T4" y="T5"/>
                  </a:cxn>
                  <a:cxn ang="0">
                    <a:pos x="T6" y="T7"/>
                  </a:cxn>
                  <a:cxn ang="0">
                    <a:pos x="T8" y="T9"/>
                  </a:cxn>
                  <a:cxn ang="0">
                    <a:pos x="T10" y="T11"/>
                  </a:cxn>
                </a:cxnLst>
                <a:rect l="0" t="0" r="r" b="b"/>
                <a:pathLst>
                  <a:path w="54" h="62">
                    <a:moveTo>
                      <a:pt x="0" y="54"/>
                    </a:moveTo>
                    <a:cubicBezTo>
                      <a:pt x="13" y="36"/>
                      <a:pt x="24" y="18"/>
                      <a:pt x="34" y="0"/>
                    </a:cubicBezTo>
                    <a:cubicBezTo>
                      <a:pt x="37" y="6"/>
                      <a:pt x="44" y="10"/>
                      <a:pt x="49" y="14"/>
                    </a:cubicBezTo>
                    <a:cubicBezTo>
                      <a:pt x="54" y="22"/>
                      <a:pt x="45" y="30"/>
                      <a:pt x="41" y="36"/>
                    </a:cubicBezTo>
                    <a:cubicBezTo>
                      <a:pt x="35" y="44"/>
                      <a:pt x="31" y="55"/>
                      <a:pt x="23" y="62"/>
                    </a:cubicBezTo>
                    <a:cubicBezTo>
                      <a:pt x="15" y="61"/>
                      <a:pt x="8" y="57"/>
                      <a:pt x="0" y="54"/>
                    </a:cubicBezTo>
                    <a:close/>
                  </a:path>
                </a:pathLst>
              </a:custGeom>
              <a:solidFill>
                <a:srgbClr val="E8E1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0" name="Freeform 146"/>
              <p:cNvSpPr>
                <a:spLocks/>
              </p:cNvSpPr>
              <p:nvPr/>
            </p:nvSpPr>
            <p:spPr bwMode="auto">
              <a:xfrm>
                <a:off x="799" y="1668"/>
                <a:ext cx="95" cy="74"/>
              </a:xfrm>
              <a:custGeom>
                <a:avLst/>
                <a:gdLst>
                  <a:gd name="T0" fmla="*/ 35 w 67"/>
                  <a:gd name="T1" fmla="*/ 0 h 52"/>
                  <a:gd name="T2" fmla="*/ 67 w 67"/>
                  <a:gd name="T3" fmla="*/ 20 h 52"/>
                  <a:gd name="T4" fmla="*/ 49 w 67"/>
                  <a:gd name="T5" fmla="*/ 52 h 52"/>
                  <a:gd name="T6" fmla="*/ 0 w 67"/>
                  <a:gd name="T7" fmla="*/ 31 h 52"/>
                  <a:gd name="T8" fmla="*/ 35 w 67"/>
                  <a:gd name="T9" fmla="*/ 0 h 52"/>
                </a:gdLst>
                <a:ahLst/>
                <a:cxnLst>
                  <a:cxn ang="0">
                    <a:pos x="T0" y="T1"/>
                  </a:cxn>
                  <a:cxn ang="0">
                    <a:pos x="T2" y="T3"/>
                  </a:cxn>
                  <a:cxn ang="0">
                    <a:pos x="T4" y="T5"/>
                  </a:cxn>
                  <a:cxn ang="0">
                    <a:pos x="T6" y="T7"/>
                  </a:cxn>
                  <a:cxn ang="0">
                    <a:pos x="T8" y="T9"/>
                  </a:cxn>
                </a:cxnLst>
                <a:rect l="0" t="0" r="r" b="b"/>
                <a:pathLst>
                  <a:path w="67" h="52">
                    <a:moveTo>
                      <a:pt x="35" y="0"/>
                    </a:moveTo>
                    <a:cubicBezTo>
                      <a:pt x="45" y="6"/>
                      <a:pt x="56" y="13"/>
                      <a:pt x="67" y="20"/>
                    </a:cubicBezTo>
                    <a:cubicBezTo>
                      <a:pt x="61" y="31"/>
                      <a:pt x="55" y="41"/>
                      <a:pt x="49" y="52"/>
                    </a:cubicBezTo>
                    <a:cubicBezTo>
                      <a:pt x="39" y="34"/>
                      <a:pt x="18" y="31"/>
                      <a:pt x="0" y="31"/>
                    </a:cubicBezTo>
                    <a:cubicBezTo>
                      <a:pt x="18" y="30"/>
                      <a:pt x="27" y="14"/>
                      <a:pt x="35" y="0"/>
                    </a:cubicBezTo>
                    <a:close/>
                  </a:path>
                </a:pathLst>
              </a:custGeom>
              <a:solidFill>
                <a:srgbClr val="E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1" name="Freeform 147"/>
              <p:cNvSpPr>
                <a:spLocks/>
              </p:cNvSpPr>
              <p:nvPr/>
            </p:nvSpPr>
            <p:spPr bwMode="auto">
              <a:xfrm>
                <a:off x="2517" y="1703"/>
                <a:ext cx="41" cy="91"/>
              </a:xfrm>
              <a:custGeom>
                <a:avLst/>
                <a:gdLst>
                  <a:gd name="T0" fmla="*/ 15 w 29"/>
                  <a:gd name="T1" fmla="*/ 0 h 63"/>
                  <a:gd name="T2" fmla="*/ 27 w 29"/>
                  <a:gd name="T3" fmla="*/ 1 h 63"/>
                  <a:gd name="T4" fmla="*/ 16 w 29"/>
                  <a:gd name="T5" fmla="*/ 55 h 63"/>
                  <a:gd name="T6" fmla="*/ 3 w 29"/>
                  <a:gd name="T7" fmla="*/ 62 h 63"/>
                  <a:gd name="T8" fmla="*/ 0 w 29"/>
                  <a:gd name="T9" fmla="*/ 51 h 63"/>
                  <a:gd name="T10" fmla="*/ 15 w 29"/>
                  <a:gd name="T11" fmla="*/ 0 h 63"/>
                </a:gdLst>
                <a:ahLst/>
                <a:cxnLst>
                  <a:cxn ang="0">
                    <a:pos x="T0" y="T1"/>
                  </a:cxn>
                  <a:cxn ang="0">
                    <a:pos x="T2" y="T3"/>
                  </a:cxn>
                  <a:cxn ang="0">
                    <a:pos x="T4" y="T5"/>
                  </a:cxn>
                  <a:cxn ang="0">
                    <a:pos x="T6" y="T7"/>
                  </a:cxn>
                  <a:cxn ang="0">
                    <a:pos x="T8" y="T9"/>
                  </a:cxn>
                  <a:cxn ang="0">
                    <a:pos x="T10" y="T11"/>
                  </a:cxn>
                </a:cxnLst>
                <a:rect l="0" t="0" r="r" b="b"/>
                <a:pathLst>
                  <a:path w="29" h="63">
                    <a:moveTo>
                      <a:pt x="15" y="0"/>
                    </a:moveTo>
                    <a:cubicBezTo>
                      <a:pt x="19" y="1"/>
                      <a:pt x="23" y="1"/>
                      <a:pt x="27" y="1"/>
                    </a:cubicBezTo>
                    <a:cubicBezTo>
                      <a:pt x="29" y="20"/>
                      <a:pt x="21" y="37"/>
                      <a:pt x="16" y="55"/>
                    </a:cubicBezTo>
                    <a:cubicBezTo>
                      <a:pt x="16" y="63"/>
                      <a:pt x="8" y="61"/>
                      <a:pt x="3" y="62"/>
                    </a:cubicBezTo>
                    <a:cubicBezTo>
                      <a:pt x="2" y="59"/>
                      <a:pt x="1" y="54"/>
                      <a:pt x="0" y="51"/>
                    </a:cubicBezTo>
                    <a:cubicBezTo>
                      <a:pt x="4" y="34"/>
                      <a:pt x="8" y="17"/>
                      <a:pt x="15" y="0"/>
                    </a:cubicBezTo>
                    <a:close/>
                  </a:path>
                </a:pathLst>
              </a:custGeom>
              <a:solidFill>
                <a:srgbClr val="CD4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2" name="Freeform 148"/>
              <p:cNvSpPr>
                <a:spLocks/>
              </p:cNvSpPr>
              <p:nvPr/>
            </p:nvSpPr>
            <p:spPr bwMode="auto">
              <a:xfrm>
                <a:off x="777" y="1712"/>
                <a:ext cx="112" cy="89"/>
              </a:xfrm>
              <a:custGeom>
                <a:avLst/>
                <a:gdLst>
                  <a:gd name="T0" fmla="*/ 2 w 78"/>
                  <a:gd name="T1" fmla="*/ 13 h 62"/>
                  <a:gd name="T2" fmla="*/ 15 w 78"/>
                  <a:gd name="T3" fmla="*/ 0 h 62"/>
                  <a:gd name="T4" fmla="*/ 64 w 78"/>
                  <a:gd name="T5" fmla="*/ 21 h 62"/>
                  <a:gd name="T6" fmla="*/ 71 w 78"/>
                  <a:gd name="T7" fmla="*/ 62 h 62"/>
                  <a:gd name="T8" fmla="*/ 19 w 78"/>
                  <a:gd name="T9" fmla="*/ 31 h 62"/>
                  <a:gd name="T10" fmla="*/ 2 w 78"/>
                  <a:gd name="T11" fmla="*/ 13 h 62"/>
                </a:gdLst>
                <a:ahLst/>
                <a:cxnLst>
                  <a:cxn ang="0">
                    <a:pos x="T0" y="T1"/>
                  </a:cxn>
                  <a:cxn ang="0">
                    <a:pos x="T2" y="T3"/>
                  </a:cxn>
                  <a:cxn ang="0">
                    <a:pos x="T4" y="T5"/>
                  </a:cxn>
                  <a:cxn ang="0">
                    <a:pos x="T6" y="T7"/>
                  </a:cxn>
                  <a:cxn ang="0">
                    <a:pos x="T8" y="T9"/>
                  </a:cxn>
                  <a:cxn ang="0">
                    <a:pos x="T10" y="T11"/>
                  </a:cxn>
                </a:cxnLst>
                <a:rect l="0" t="0" r="r" b="b"/>
                <a:pathLst>
                  <a:path w="78" h="62">
                    <a:moveTo>
                      <a:pt x="2" y="13"/>
                    </a:moveTo>
                    <a:cubicBezTo>
                      <a:pt x="0" y="5"/>
                      <a:pt x="9" y="2"/>
                      <a:pt x="15" y="0"/>
                    </a:cubicBezTo>
                    <a:cubicBezTo>
                      <a:pt x="33" y="0"/>
                      <a:pt x="54" y="3"/>
                      <a:pt x="64" y="21"/>
                    </a:cubicBezTo>
                    <a:cubicBezTo>
                      <a:pt x="72" y="33"/>
                      <a:pt x="78" y="48"/>
                      <a:pt x="71" y="62"/>
                    </a:cubicBezTo>
                    <a:cubicBezTo>
                      <a:pt x="53" y="52"/>
                      <a:pt x="36" y="42"/>
                      <a:pt x="19" y="31"/>
                    </a:cubicBezTo>
                    <a:cubicBezTo>
                      <a:pt x="14" y="24"/>
                      <a:pt x="8" y="18"/>
                      <a:pt x="2" y="13"/>
                    </a:cubicBezTo>
                    <a:close/>
                  </a:path>
                </a:pathLst>
              </a:custGeom>
              <a:solidFill>
                <a:srgbClr val="EFC6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3" name="Freeform 149"/>
              <p:cNvSpPr>
                <a:spLocks noEditPoints="1"/>
              </p:cNvSpPr>
              <p:nvPr/>
            </p:nvSpPr>
            <p:spPr bwMode="auto">
              <a:xfrm>
                <a:off x="703" y="1736"/>
                <a:ext cx="1093" cy="1026"/>
              </a:xfrm>
              <a:custGeom>
                <a:avLst/>
                <a:gdLst>
                  <a:gd name="T0" fmla="*/ 45 w 764"/>
                  <a:gd name="T1" fmla="*/ 0 h 717"/>
                  <a:gd name="T2" fmla="*/ 71 w 764"/>
                  <a:gd name="T3" fmla="*/ 14 h 717"/>
                  <a:gd name="T4" fmla="*/ 123 w 764"/>
                  <a:gd name="T5" fmla="*/ 45 h 717"/>
                  <a:gd name="T6" fmla="*/ 98 w 764"/>
                  <a:gd name="T7" fmla="*/ 112 h 717"/>
                  <a:gd name="T8" fmla="*/ 150 w 764"/>
                  <a:gd name="T9" fmla="*/ 193 h 717"/>
                  <a:gd name="T10" fmla="*/ 243 w 764"/>
                  <a:gd name="T11" fmla="*/ 199 h 717"/>
                  <a:gd name="T12" fmla="*/ 290 w 764"/>
                  <a:gd name="T13" fmla="*/ 162 h 717"/>
                  <a:gd name="T14" fmla="*/ 389 w 764"/>
                  <a:gd name="T15" fmla="*/ 121 h 717"/>
                  <a:gd name="T16" fmla="*/ 485 w 764"/>
                  <a:gd name="T17" fmla="*/ 122 h 717"/>
                  <a:gd name="T18" fmla="*/ 551 w 764"/>
                  <a:gd name="T19" fmla="*/ 129 h 717"/>
                  <a:gd name="T20" fmla="*/ 627 w 764"/>
                  <a:gd name="T21" fmla="*/ 189 h 717"/>
                  <a:gd name="T22" fmla="*/ 746 w 764"/>
                  <a:gd name="T23" fmla="*/ 421 h 717"/>
                  <a:gd name="T24" fmla="*/ 764 w 764"/>
                  <a:gd name="T25" fmla="*/ 565 h 717"/>
                  <a:gd name="T26" fmla="*/ 704 w 764"/>
                  <a:gd name="T27" fmla="*/ 621 h 717"/>
                  <a:gd name="T28" fmla="*/ 705 w 764"/>
                  <a:gd name="T29" fmla="*/ 717 h 717"/>
                  <a:gd name="T30" fmla="*/ 674 w 764"/>
                  <a:gd name="T31" fmla="*/ 713 h 717"/>
                  <a:gd name="T32" fmla="*/ 659 w 764"/>
                  <a:gd name="T33" fmla="*/ 433 h 717"/>
                  <a:gd name="T34" fmla="*/ 605 w 764"/>
                  <a:gd name="T35" fmla="*/ 323 h 717"/>
                  <a:gd name="T36" fmla="*/ 595 w 764"/>
                  <a:gd name="T37" fmla="*/ 698 h 717"/>
                  <a:gd name="T38" fmla="*/ 578 w 764"/>
                  <a:gd name="T39" fmla="*/ 698 h 717"/>
                  <a:gd name="T40" fmla="*/ 306 w 764"/>
                  <a:gd name="T41" fmla="*/ 696 h 717"/>
                  <a:gd name="T42" fmla="*/ 276 w 764"/>
                  <a:gd name="T43" fmla="*/ 698 h 717"/>
                  <a:gd name="T44" fmla="*/ 266 w 764"/>
                  <a:gd name="T45" fmla="*/ 286 h 717"/>
                  <a:gd name="T46" fmla="*/ 129 w 764"/>
                  <a:gd name="T47" fmla="*/ 279 h 717"/>
                  <a:gd name="T48" fmla="*/ 55 w 764"/>
                  <a:gd name="T49" fmla="*/ 220 h 717"/>
                  <a:gd name="T50" fmla="*/ 11 w 764"/>
                  <a:gd name="T51" fmla="*/ 76 h 717"/>
                  <a:gd name="T52" fmla="*/ 45 w 764"/>
                  <a:gd name="T53" fmla="*/ 0 h 717"/>
                  <a:gd name="T54" fmla="*/ 355 w 764"/>
                  <a:gd name="T55" fmla="*/ 150 h 717"/>
                  <a:gd name="T56" fmla="*/ 428 w 764"/>
                  <a:gd name="T57" fmla="*/ 206 h 717"/>
                  <a:gd name="T58" fmla="*/ 428 w 764"/>
                  <a:gd name="T59" fmla="*/ 208 h 717"/>
                  <a:gd name="T60" fmla="*/ 448 w 764"/>
                  <a:gd name="T61" fmla="*/ 205 h 717"/>
                  <a:gd name="T62" fmla="*/ 519 w 764"/>
                  <a:gd name="T63" fmla="*/ 148 h 717"/>
                  <a:gd name="T64" fmla="*/ 487 w 764"/>
                  <a:gd name="T65" fmla="*/ 123 h 717"/>
                  <a:gd name="T66" fmla="*/ 484 w 764"/>
                  <a:gd name="T67" fmla="*/ 125 h 717"/>
                  <a:gd name="T68" fmla="*/ 483 w 764"/>
                  <a:gd name="T69" fmla="*/ 128 h 717"/>
                  <a:gd name="T70" fmla="*/ 482 w 764"/>
                  <a:gd name="T71" fmla="*/ 126 h 717"/>
                  <a:gd name="T72" fmla="*/ 464 w 764"/>
                  <a:gd name="T73" fmla="*/ 122 h 717"/>
                  <a:gd name="T74" fmla="*/ 387 w 764"/>
                  <a:gd name="T75" fmla="*/ 122 h 717"/>
                  <a:gd name="T76" fmla="*/ 355 w 764"/>
                  <a:gd name="T77" fmla="*/ 150 h 717"/>
                  <a:gd name="T78" fmla="*/ 435 w 764"/>
                  <a:gd name="T79" fmla="*/ 279 h 717"/>
                  <a:gd name="T80" fmla="*/ 442 w 764"/>
                  <a:gd name="T81" fmla="*/ 294 h 717"/>
                  <a:gd name="T82" fmla="*/ 435 w 764"/>
                  <a:gd name="T83" fmla="*/ 279 h 717"/>
                  <a:gd name="T84" fmla="*/ 434 w 764"/>
                  <a:gd name="T85" fmla="*/ 351 h 717"/>
                  <a:gd name="T86" fmla="*/ 440 w 764"/>
                  <a:gd name="T87" fmla="*/ 367 h 717"/>
                  <a:gd name="T88" fmla="*/ 434 w 764"/>
                  <a:gd name="T89" fmla="*/ 351 h 717"/>
                  <a:gd name="T90" fmla="*/ 437 w 764"/>
                  <a:gd name="T91" fmla="*/ 422 h 717"/>
                  <a:gd name="T92" fmla="*/ 436 w 764"/>
                  <a:gd name="T93" fmla="*/ 439 h 717"/>
                  <a:gd name="T94" fmla="*/ 437 w 764"/>
                  <a:gd name="T95" fmla="*/ 422 h 717"/>
                  <a:gd name="T96" fmla="*/ 434 w 764"/>
                  <a:gd name="T97" fmla="*/ 494 h 717"/>
                  <a:gd name="T98" fmla="*/ 432 w 764"/>
                  <a:gd name="T99" fmla="*/ 508 h 717"/>
                  <a:gd name="T100" fmla="*/ 446 w 764"/>
                  <a:gd name="T101" fmla="*/ 507 h 717"/>
                  <a:gd name="T102" fmla="*/ 444 w 764"/>
                  <a:gd name="T103" fmla="*/ 496 h 717"/>
                  <a:gd name="T104" fmla="*/ 434 w 764"/>
                  <a:gd name="T105" fmla="*/ 494 h 717"/>
                  <a:gd name="T106" fmla="*/ 437 w 764"/>
                  <a:gd name="T107" fmla="*/ 566 h 717"/>
                  <a:gd name="T108" fmla="*/ 436 w 764"/>
                  <a:gd name="T109" fmla="*/ 583 h 717"/>
                  <a:gd name="T110" fmla="*/ 437 w 764"/>
                  <a:gd name="T111" fmla="*/ 566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717">
                    <a:moveTo>
                      <a:pt x="45" y="0"/>
                    </a:moveTo>
                    <a:cubicBezTo>
                      <a:pt x="54" y="4"/>
                      <a:pt x="63" y="8"/>
                      <a:pt x="71" y="14"/>
                    </a:cubicBezTo>
                    <a:cubicBezTo>
                      <a:pt x="88" y="25"/>
                      <a:pt x="105" y="35"/>
                      <a:pt x="123" y="45"/>
                    </a:cubicBezTo>
                    <a:cubicBezTo>
                      <a:pt x="110" y="65"/>
                      <a:pt x="97" y="87"/>
                      <a:pt x="98" y="112"/>
                    </a:cubicBezTo>
                    <a:cubicBezTo>
                      <a:pt x="99" y="146"/>
                      <a:pt x="124" y="174"/>
                      <a:pt x="150" y="193"/>
                    </a:cubicBezTo>
                    <a:cubicBezTo>
                      <a:pt x="177" y="212"/>
                      <a:pt x="214" y="212"/>
                      <a:pt x="243" y="199"/>
                    </a:cubicBezTo>
                    <a:cubicBezTo>
                      <a:pt x="262" y="191"/>
                      <a:pt x="281" y="181"/>
                      <a:pt x="290" y="162"/>
                    </a:cubicBezTo>
                    <a:cubicBezTo>
                      <a:pt x="310" y="128"/>
                      <a:pt x="353" y="118"/>
                      <a:pt x="389" y="121"/>
                    </a:cubicBezTo>
                    <a:cubicBezTo>
                      <a:pt x="421" y="122"/>
                      <a:pt x="453" y="122"/>
                      <a:pt x="485" y="122"/>
                    </a:cubicBezTo>
                    <a:cubicBezTo>
                      <a:pt x="507" y="121"/>
                      <a:pt x="530" y="120"/>
                      <a:pt x="551" y="129"/>
                    </a:cubicBezTo>
                    <a:cubicBezTo>
                      <a:pt x="580" y="143"/>
                      <a:pt x="605" y="165"/>
                      <a:pt x="627" y="189"/>
                    </a:cubicBezTo>
                    <a:cubicBezTo>
                      <a:pt x="688" y="253"/>
                      <a:pt x="724" y="336"/>
                      <a:pt x="746" y="421"/>
                    </a:cubicBezTo>
                    <a:cubicBezTo>
                      <a:pt x="758" y="468"/>
                      <a:pt x="764" y="517"/>
                      <a:pt x="764" y="565"/>
                    </a:cubicBezTo>
                    <a:cubicBezTo>
                      <a:pt x="738" y="576"/>
                      <a:pt x="714" y="594"/>
                      <a:pt x="704" y="621"/>
                    </a:cubicBezTo>
                    <a:cubicBezTo>
                      <a:pt x="691" y="651"/>
                      <a:pt x="698" y="685"/>
                      <a:pt x="705" y="717"/>
                    </a:cubicBezTo>
                    <a:cubicBezTo>
                      <a:pt x="694" y="715"/>
                      <a:pt x="684" y="714"/>
                      <a:pt x="674" y="713"/>
                    </a:cubicBezTo>
                    <a:cubicBezTo>
                      <a:pt x="679" y="619"/>
                      <a:pt x="687" y="523"/>
                      <a:pt x="659" y="433"/>
                    </a:cubicBezTo>
                    <a:cubicBezTo>
                      <a:pt x="646" y="394"/>
                      <a:pt x="629" y="356"/>
                      <a:pt x="605" y="323"/>
                    </a:cubicBezTo>
                    <a:cubicBezTo>
                      <a:pt x="600" y="448"/>
                      <a:pt x="598" y="573"/>
                      <a:pt x="595" y="698"/>
                    </a:cubicBezTo>
                    <a:cubicBezTo>
                      <a:pt x="589" y="698"/>
                      <a:pt x="583" y="698"/>
                      <a:pt x="578" y="698"/>
                    </a:cubicBezTo>
                    <a:cubicBezTo>
                      <a:pt x="487" y="696"/>
                      <a:pt x="397" y="699"/>
                      <a:pt x="306" y="696"/>
                    </a:cubicBezTo>
                    <a:cubicBezTo>
                      <a:pt x="296" y="698"/>
                      <a:pt x="286" y="698"/>
                      <a:pt x="276" y="698"/>
                    </a:cubicBezTo>
                    <a:cubicBezTo>
                      <a:pt x="272" y="560"/>
                      <a:pt x="270" y="423"/>
                      <a:pt x="266" y="286"/>
                    </a:cubicBezTo>
                    <a:cubicBezTo>
                      <a:pt x="221" y="300"/>
                      <a:pt x="172" y="299"/>
                      <a:pt x="129" y="279"/>
                    </a:cubicBezTo>
                    <a:cubicBezTo>
                      <a:pt x="100" y="266"/>
                      <a:pt x="76" y="243"/>
                      <a:pt x="55" y="220"/>
                    </a:cubicBezTo>
                    <a:cubicBezTo>
                      <a:pt x="22" y="181"/>
                      <a:pt x="0" y="128"/>
                      <a:pt x="11" y="76"/>
                    </a:cubicBezTo>
                    <a:cubicBezTo>
                      <a:pt x="16" y="48"/>
                      <a:pt x="30" y="23"/>
                      <a:pt x="45" y="0"/>
                    </a:cubicBezTo>
                    <a:close/>
                    <a:moveTo>
                      <a:pt x="355" y="150"/>
                    </a:moveTo>
                    <a:cubicBezTo>
                      <a:pt x="380" y="168"/>
                      <a:pt x="404" y="187"/>
                      <a:pt x="428" y="206"/>
                    </a:cubicBezTo>
                    <a:cubicBezTo>
                      <a:pt x="428" y="208"/>
                      <a:pt x="428" y="208"/>
                      <a:pt x="428" y="208"/>
                    </a:cubicBezTo>
                    <a:cubicBezTo>
                      <a:pt x="435" y="214"/>
                      <a:pt x="443" y="211"/>
                      <a:pt x="448" y="205"/>
                    </a:cubicBezTo>
                    <a:cubicBezTo>
                      <a:pt x="471" y="185"/>
                      <a:pt x="496" y="168"/>
                      <a:pt x="519" y="148"/>
                    </a:cubicBezTo>
                    <a:cubicBezTo>
                      <a:pt x="508" y="140"/>
                      <a:pt x="498" y="131"/>
                      <a:pt x="487" y="123"/>
                    </a:cubicBezTo>
                    <a:cubicBezTo>
                      <a:pt x="484" y="125"/>
                      <a:pt x="484" y="125"/>
                      <a:pt x="484" y="125"/>
                    </a:cubicBezTo>
                    <a:cubicBezTo>
                      <a:pt x="483" y="128"/>
                      <a:pt x="483" y="128"/>
                      <a:pt x="483" y="128"/>
                    </a:cubicBezTo>
                    <a:cubicBezTo>
                      <a:pt x="482" y="126"/>
                      <a:pt x="482" y="126"/>
                      <a:pt x="482" y="126"/>
                    </a:cubicBezTo>
                    <a:cubicBezTo>
                      <a:pt x="477" y="121"/>
                      <a:pt x="470" y="123"/>
                      <a:pt x="464" y="122"/>
                    </a:cubicBezTo>
                    <a:cubicBezTo>
                      <a:pt x="438" y="122"/>
                      <a:pt x="413" y="122"/>
                      <a:pt x="387" y="122"/>
                    </a:cubicBezTo>
                    <a:cubicBezTo>
                      <a:pt x="377" y="131"/>
                      <a:pt x="365" y="139"/>
                      <a:pt x="355" y="150"/>
                    </a:cubicBezTo>
                    <a:close/>
                    <a:moveTo>
                      <a:pt x="435" y="279"/>
                    </a:moveTo>
                    <a:cubicBezTo>
                      <a:pt x="424" y="284"/>
                      <a:pt x="432" y="301"/>
                      <a:pt x="442" y="294"/>
                    </a:cubicBezTo>
                    <a:cubicBezTo>
                      <a:pt x="450" y="288"/>
                      <a:pt x="444" y="276"/>
                      <a:pt x="435" y="279"/>
                    </a:cubicBezTo>
                    <a:close/>
                    <a:moveTo>
                      <a:pt x="434" y="351"/>
                    </a:moveTo>
                    <a:cubicBezTo>
                      <a:pt x="425" y="355"/>
                      <a:pt x="430" y="370"/>
                      <a:pt x="440" y="367"/>
                    </a:cubicBezTo>
                    <a:cubicBezTo>
                      <a:pt x="451" y="365"/>
                      <a:pt x="445" y="345"/>
                      <a:pt x="434" y="351"/>
                    </a:cubicBezTo>
                    <a:close/>
                    <a:moveTo>
                      <a:pt x="437" y="422"/>
                    </a:moveTo>
                    <a:cubicBezTo>
                      <a:pt x="427" y="423"/>
                      <a:pt x="427" y="437"/>
                      <a:pt x="436" y="439"/>
                    </a:cubicBezTo>
                    <a:cubicBezTo>
                      <a:pt x="448" y="441"/>
                      <a:pt x="450" y="422"/>
                      <a:pt x="437" y="422"/>
                    </a:cubicBezTo>
                    <a:close/>
                    <a:moveTo>
                      <a:pt x="434" y="494"/>
                    </a:moveTo>
                    <a:cubicBezTo>
                      <a:pt x="432" y="499"/>
                      <a:pt x="426" y="504"/>
                      <a:pt x="432" y="508"/>
                    </a:cubicBezTo>
                    <a:cubicBezTo>
                      <a:pt x="435" y="514"/>
                      <a:pt x="442" y="509"/>
                      <a:pt x="446" y="507"/>
                    </a:cubicBezTo>
                    <a:cubicBezTo>
                      <a:pt x="446" y="503"/>
                      <a:pt x="445" y="499"/>
                      <a:pt x="444" y="496"/>
                    </a:cubicBezTo>
                    <a:cubicBezTo>
                      <a:pt x="441" y="495"/>
                      <a:pt x="437" y="495"/>
                      <a:pt x="434" y="494"/>
                    </a:cubicBezTo>
                    <a:close/>
                    <a:moveTo>
                      <a:pt x="437" y="566"/>
                    </a:moveTo>
                    <a:cubicBezTo>
                      <a:pt x="428" y="567"/>
                      <a:pt x="427" y="582"/>
                      <a:pt x="436" y="583"/>
                    </a:cubicBezTo>
                    <a:cubicBezTo>
                      <a:pt x="448" y="586"/>
                      <a:pt x="449" y="566"/>
                      <a:pt x="437" y="566"/>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4" name="Freeform 150"/>
              <p:cNvSpPr>
                <a:spLocks/>
              </p:cNvSpPr>
              <p:nvPr/>
            </p:nvSpPr>
            <p:spPr bwMode="auto">
              <a:xfrm>
                <a:off x="1116" y="3751"/>
                <a:ext cx="201" cy="76"/>
              </a:xfrm>
              <a:custGeom>
                <a:avLst/>
                <a:gdLst>
                  <a:gd name="T0" fmla="*/ 15 w 140"/>
                  <a:gd name="T1" fmla="*/ 20 h 53"/>
                  <a:gd name="T2" fmla="*/ 49 w 140"/>
                  <a:gd name="T3" fmla="*/ 0 h 53"/>
                  <a:gd name="T4" fmla="*/ 137 w 140"/>
                  <a:gd name="T5" fmla="*/ 3 h 53"/>
                  <a:gd name="T6" fmla="*/ 140 w 140"/>
                  <a:gd name="T7" fmla="*/ 31 h 53"/>
                  <a:gd name="T8" fmla="*/ 140 w 140"/>
                  <a:gd name="T9" fmla="*/ 32 h 53"/>
                  <a:gd name="T10" fmla="*/ 123 w 140"/>
                  <a:gd name="T11" fmla="*/ 51 h 53"/>
                  <a:gd name="T12" fmla="*/ 16 w 140"/>
                  <a:gd name="T13" fmla="*/ 51 h 53"/>
                  <a:gd name="T14" fmla="*/ 0 w 140"/>
                  <a:gd name="T15" fmla="*/ 40 h 53"/>
                  <a:gd name="T16" fmla="*/ 15 w 140"/>
                  <a:gd name="T17"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3">
                    <a:moveTo>
                      <a:pt x="15" y="20"/>
                    </a:moveTo>
                    <a:cubicBezTo>
                      <a:pt x="23" y="12"/>
                      <a:pt x="33" y="8"/>
                      <a:pt x="49" y="0"/>
                    </a:cubicBezTo>
                    <a:cubicBezTo>
                      <a:pt x="67" y="0"/>
                      <a:pt x="119" y="2"/>
                      <a:pt x="137" y="3"/>
                    </a:cubicBezTo>
                    <a:cubicBezTo>
                      <a:pt x="137" y="16"/>
                      <a:pt x="139" y="22"/>
                      <a:pt x="140" y="31"/>
                    </a:cubicBezTo>
                    <a:cubicBezTo>
                      <a:pt x="140" y="32"/>
                      <a:pt x="140" y="32"/>
                      <a:pt x="140" y="32"/>
                    </a:cubicBezTo>
                    <a:cubicBezTo>
                      <a:pt x="140" y="46"/>
                      <a:pt x="133" y="51"/>
                      <a:pt x="123" y="51"/>
                    </a:cubicBezTo>
                    <a:cubicBezTo>
                      <a:pt x="87" y="53"/>
                      <a:pt x="52" y="51"/>
                      <a:pt x="16" y="51"/>
                    </a:cubicBezTo>
                    <a:cubicBezTo>
                      <a:pt x="9" y="49"/>
                      <a:pt x="0" y="45"/>
                      <a:pt x="0" y="40"/>
                    </a:cubicBezTo>
                    <a:cubicBezTo>
                      <a:pt x="0" y="36"/>
                      <a:pt x="0" y="31"/>
                      <a:pt x="15" y="20"/>
                    </a:cubicBezTo>
                    <a:close/>
                  </a:path>
                </a:pathLst>
              </a:custGeom>
              <a:solidFill>
                <a:srgbClr val="295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5" name="Freeform 151"/>
              <p:cNvSpPr>
                <a:spLocks/>
              </p:cNvSpPr>
              <p:nvPr/>
            </p:nvSpPr>
            <p:spPr bwMode="auto">
              <a:xfrm>
                <a:off x="2375" y="1753"/>
                <a:ext cx="170" cy="194"/>
              </a:xfrm>
              <a:custGeom>
                <a:avLst/>
                <a:gdLst>
                  <a:gd name="T0" fmla="*/ 41 w 119"/>
                  <a:gd name="T1" fmla="*/ 2 h 135"/>
                  <a:gd name="T2" fmla="*/ 56 w 119"/>
                  <a:gd name="T3" fmla="*/ 8 h 135"/>
                  <a:gd name="T4" fmla="*/ 116 w 119"/>
                  <a:gd name="T5" fmla="*/ 108 h 135"/>
                  <a:gd name="T6" fmla="*/ 119 w 119"/>
                  <a:gd name="T7" fmla="*/ 126 h 135"/>
                  <a:gd name="T8" fmla="*/ 43 w 119"/>
                  <a:gd name="T9" fmla="*/ 135 h 135"/>
                  <a:gd name="T10" fmla="*/ 42 w 119"/>
                  <a:gd name="T11" fmla="*/ 133 h 135"/>
                  <a:gd name="T12" fmla="*/ 0 w 119"/>
                  <a:gd name="T13" fmla="*/ 61 h 135"/>
                  <a:gd name="T14" fmla="*/ 41 w 119"/>
                  <a:gd name="T15" fmla="*/ 2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35">
                    <a:moveTo>
                      <a:pt x="41" y="2"/>
                    </a:moveTo>
                    <a:cubicBezTo>
                      <a:pt x="47" y="0"/>
                      <a:pt x="54" y="2"/>
                      <a:pt x="56" y="8"/>
                    </a:cubicBezTo>
                    <a:cubicBezTo>
                      <a:pt x="77" y="41"/>
                      <a:pt x="96" y="75"/>
                      <a:pt x="116" y="108"/>
                    </a:cubicBezTo>
                    <a:cubicBezTo>
                      <a:pt x="119" y="113"/>
                      <a:pt x="119" y="120"/>
                      <a:pt x="119" y="126"/>
                    </a:cubicBezTo>
                    <a:cubicBezTo>
                      <a:pt x="94" y="132"/>
                      <a:pt x="68" y="131"/>
                      <a:pt x="43" y="135"/>
                    </a:cubicBezTo>
                    <a:cubicBezTo>
                      <a:pt x="42" y="133"/>
                      <a:pt x="42" y="133"/>
                      <a:pt x="42" y="133"/>
                    </a:cubicBezTo>
                    <a:cubicBezTo>
                      <a:pt x="28" y="109"/>
                      <a:pt x="13" y="85"/>
                      <a:pt x="0" y="61"/>
                    </a:cubicBezTo>
                    <a:cubicBezTo>
                      <a:pt x="14" y="42"/>
                      <a:pt x="26" y="21"/>
                      <a:pt x="41" y="2"/>
                    </a:cubicBezTo>
                    <a:close/>
                  </a:path>
                </a:pathLst>
              </a:custGeom>
              <a:solidFill>
                <a:srgbClr val="E54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6" name="Freeform 152"/>
              <p:cNvSpPr>
                <a:spLocks/>
              </p:cNvSpPr>
              <p:nvPr/>
            </p:nvSpPr>
            <p:spPr bwMode="auto">
              <a:xfrm>
                <a:off x="2539" y="1762"/>
                <a:ext cx="91" cy="63"/>
              </a:xfrm>
              <a:custGeom>
                <a:avLst/>
                <a:gdLst>
                  <a:gd name="T0" fmla="*/ 44 w 63"/>
                  <a:gd name="T1" fmla="*/ 4 h 44"/>
                  <a:gd name="T2" fmla="*/ 59 w 63"/>
                  <a:gd name="T3" fmla="*/ 0 h 44"/>
                  <a:gd name="T4" fmla="*/ 63 w 63"/>
                  <a:gd name="T5" fmla="*/ 11 h 44"/>
                  <a:gd name="T6" fmla="*/ 15 w 63"/>
                  <a:gd name="T7" fmla="*/ 40 h 44"/>
                  <a:gd name="T8" fmla="*/ 3 w 63"/>
                  <a:gd name="T9" fmla="*/ 30 h 44"/>
                  <a:gd name="T10" fmla="*/ 44 w 63"/>
                  <a:gd name="T11" fmla="*/ 4 h 44"/>
                </a:gdLst>
                <a:ahLst/>
                <a:cxnLst>
                  <a:cxn ang="0">
                    <a:pos x="T0" y="T1"/>
                  </a:cxn>
                  <a:cxn ang="0">
                    <a:pos x="T2" y="T3"/>
                  </a:cxn>
                  <a:cxn ang="0">
                    <a:pos x="T4" y="T5"/>
                  </a:cxn>
                  <a:cxn ang="0">
                    <a:pos x="T6" y="T7"/>
                  </a:cxn>
                  <a:cxn ang="0">
                    <a:pos x="T8" y="T9"/>
                  </a:cxn>
                  <a:cxn ang="0">
                    <a:pos x="T10" y="T11"/>
                  </a:cxn>
                </a:cxnLst>
                <a:rect l="0" t="0" r="r" b="b"/>
                <a:pathLst>
                  <a:path w="63" h="44">
                    <a:moveTo>
                      <a:pt x="44" y="4"/>
                    </a:moveTo>
                    <a:cubicBezTo>
                      <a:pt x="48" y="1"/>
                      <a:pt x="54" y="1"/>
                      <a:pt x="59" y="0"/>
                    </a:cubicBezTo>
                    <a:cubicBezTo>
                      <a:pt x="60" y="2"/>
                      <a:pt x="62" y="8"/>
                      <a:pt x="63" y="11"/>
                    </a:cubicBezTo>
                    <a:cubicBezTo>
                      <a:pt x="48" y="21"/>
                      <a:pt x="31" y="30"/>
                      <a:pt x="15" y="40"/>
                    </a:cubicBezTo>
                    <a:cubicBezTo>
                      <a:pt x="8" y="44"/>
                      <a:pt x="0" y="39"/>
                      <a:pt x="3" y="30"/>
                    </a:cubicBezTo>
                    <a:cubicBezTo>
                      <a:pt x="16" y="20"/>
                      <a:pt x="31" y="13"/>
                      <a:pt x="44" y="4"/>
                    </a:cubicBezTo>
                    <a:close/>
                  </a:path>
                </a:pathLst>
              </a:custGeom>
              <a:solidFill>
                <a:srgbClr val="C94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7" name="Freeform 153"/>
              <p:cNvSpPr>
                <a:spLocks/>
              </p:cNvSpPr>
              <p:nvPr/>
            </p:nvSpPr>
            <p:spPr bwMode="auto">
              <a:xfrm>
                <a:off x="2555" y="1831"/>
                <a:ext cx="89" cy="43"/>
              </a:xfrm>
              <a:custGeom>
                <a:avLst/>
                <a:gdLst>
                  <a:gd name="T0" fmla="*/ 0 w 62"/>
                  <a:gd name="T1" fmla="*/ 4 h 30"/>
                  <a:gd name="T2" fmla="*/ 55 w 62"/>
                  <a:gd name="T3" fmla="*/ 13 h 30"/>
                  <a:gd name="T4" fmla="*/ 60 w 62"/>
                  <a:gd name="T5" fmla="*/ 28 h 30"/>
                  <a:gd name="T6" fmla="*/ 0 w 62"/>
                  <a:gd name="T7" fmla="*/ 16 h 30"/>
                  <a:gd name="T8" fmla="*/ 0 w 62"/>
                  <a:gd name="T9" fmla="*/ 4 h 30"/>
                </a:gdLst>
                <a:ahLst/>
                <a:cxnLst>
                  <a:cxn ang="0">
                    <a:pos x="T0" y="T1"/>
                  </a:cxn>
                  <a:cxn ang="0">
                    <a:pos x="T2" y="T3"/>
                  </a:cxn>
                  <a:cxn ang="0">
                    <a:pos x="T4" y="T5"/>
                  </a:cxn>
                  <a:cxn ang="0">
                    <a:pos x="T6" y="T7"/>
                  </a:cxn>
                  <a:cxn ang="0">
                    <a:pos x="T8" y="T9"/>
                  </a:cxn>
                </a:cxnLst>
                <a:rect l="0" t="0" r="r" b="b"/>
                <a:pathLst>
                  <a:path w="62" h="30">
                    <a:moveTo>
                      <a:pt x="0" y="4"/>
                    </a:moveTo>
                    <a:cubicBezTo>
                      <a:pt x="19" y="0"/>
                      <a:pt x="37" y="9"/>
                      <a:pt x="55" y="13"/>
                    </a:cubicBezTo>
                    <a:cubicBezTo>
                      <a:pt x="62" y="15"/>
                      <a:pt x="60" y="23"/>
                      <a:pt x="60" y="28"/>
                    </a:cubicBezTo>
                    <a:cubicBezTo>
                      <a:pt x="40" y="30"/>
                      <a:pt x="19" y="22"/>
                      <a:pt x="0" y="16"/>
                    </a:cubicBezTo>
                    <a:cubicBezTo>
                      <a:pt x="0" y="12"/>
                      <a:pt x="0" y="8"/>
                      <a:pt x="0" y="4"/>
                    </a:cubicBezTo>
                    <a:close/>
                  </a:path>
                </a:pathLst>
              </a:custGeom>
              <a:solidFill>
                <a:srgbClr val="D04C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8" name="Freeform 154"/>
              <p:cNvSpPr>
                <a:spLocks/>
              </p:cNvSpPr>
              <p:nvPr/>
            </p:nvSpPr>
            <p:spPr bwMode="auto">
              <a:xfrm>
                <a:off x="2270" y="1841"/>
                <a:ext cx="168" cy="163"/>
              </a:xfrm>
              <a:custGeom>
                <a:avLst/>
                <a:gdLst>
                  <a:gd name="T0" fmla="*/ 24 w 117"/>
                  <a:gd name="T1" fmla="*/ 26 h 114"/>
                  <a:gd name="T2" fmla="*/ 73 w 117"/>
                  <a:gd name="T3" fmla="*/ 0 h 114"/>
                  <a:gd name="T4" fmla="*/ 115 w 117"/>
                  <a:gd name="T5" fmla="*/ 72 h 114"/>
                  <a:gd name="T6" fmla="*/ 117 w 117"/>
                  <a:gd name="T7" fmla="*/ 76 h 114"/>
                  <a:gd name="T8" fmla="*/ 106 w 117"/>
                  <a:gd name="T9" fmla="*/ 84 h 114"/>
                  <a:gd name="T10" fmla="*/ 79 w 117"/>
                  <a:gd name="T11" fmla="*/ 103 h 114"/>
                  <a:gd name="T12" fmla="*/ 53 w 117"/>
                  <a:gd name="T13" fmla="*/ 114 h 114"/>
                  <a:gd name="T14" fmla="*/ 34 w 117"/>
                  <a:gd name="T15" fmla="*/ 97 h 114"/>
                  <a:gd name="T16" fmla="*/ 10 w 117"/>
                  <a:gd name="T17" fmla="*/ 56 h 114"/>
                  <a:gd name="T18" fmla="*/ 24 w 117"/>
                  <a:gd name="T19" fmla="*/ 2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4">
                    <a:moveTo>
                      <a:pt x="24" y="26"/>
                    </a:moveTo>
                    <a:cubicBezTo>
                      <a:pt x="40" y="18"/>
                      <a:pt x="54" y="3"/>
                      <a:pt x="73" y="0"/>
                    </a:cubicBezTo>
                    <a:cubicBezTo>
                      <a:pt x="86" y="24"/>
                      <a:pt x="101" y="48"/>
                      <a:pt x="115" y="72"/>
                    </a:cubicBezTo>
                    <a:cubicBezTo>
                      <a:pt x="117" y="76"/>
                      <a:pt x="117" y="76"/>
                      <a:pt x="117" y="76"/>
                    </a:cubicBezTo>
                    <a:cubicBezTo>
                      <a:pt x="114" y="79"/>
                      <a:pt x="110" y="82"/>
                      <a:pt x="106" y="84"/>
                    </a:cubicBezTo>
                    <a:cubicBezTo>
                      <a:pt x="96" y="89"/>
                      <a:pt x="85" y="93"/>
                      <a:pt x="79" y="103"/>
                    </a:cubicBezTo>
                    <a:cubicBezTo>
                      <a:pt x="69" y="105"/>
                      <a:pt x="61" y="109"/>
                      <a:pt x="53" y="114"/>
                    </a:cubicBezTo>
                    <a:cubicBezTo>
                      <a:pt x="45" y="110"/>
                      <a:pt x="37" y="106"/>
                      <a:pt x="34" y="97"/>
                    </a:cubicBezTo>
                    <a:cubicBezTo>
                      <a:pt x="28" y="83"/>
                      <a:pt x="19" y="69"/>
                      <a:pt x="10" y="56"/>
                    </a:cubicBezTo>
                    <a:cubicBezTo>
                      <a:pt x="0" y="44"/>
                      <a:pt x="12" y="30"/>
                      <a:pt x="24" y="26"/>
                    </a:cubicBezTo>
                    <a:close/>
                  </a:path>
                </a:pathLst>
              </a:custGeom>
              <a:solidFill>
                <a:srgbClr val="FDDE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39" name="Freeform 155"/>
              <p:cNvSpPr>
                <a:spLocks/>
              </p:cNvSpPr>
              <p:nvPr/>
            </p:nvSpPr>
            <p:spPr bwMode="auto">
              <a:xfrm>
                <a:off x="1211" y="1911"/>
                <a:ext cx="104" cy="120"/>
              </a:xfrm>
              <a:custGeom>
                <a:avLst/>
                <a:gdLst>
                  <a:gd name="T0" fmla="*/ 0 w 73"/>
                  <a:gd name="T1" fmla="*/ 28 h 84"/>
                  <a:gd name="T2" fmla="*/ 32 w 73"/>
                  <a:gd name="T3" fmla="*/ 0 h 84"/>
                  <a:gd name="T4" fmla="*/ 72 w 73"/>
                  <a:gd name="T5" fmla="*/ 75 h 84"/>
                  <a:gd name="T6" fmla="*/ 73 w 73"/>
                  <a:gd name="T7" fmla="*/ 84 h 84"/>
                  <a:gd name="T8" fmla="*/ 0 w 73"/>
                  <a:gd name="T9" fmla="*/ 28 h 84"/>
                </a:gdLst>
                <a:ahLst/>
                <a:cxnLst>
                  <a:cxn ang="0">
                    <a:pos x="T0" y="T1"/>
                  </a:cxn>
                  <a:cxn ang="0">
                    <a:pos x="T2" y="T3"/>
                  </a:cxn>
                  <a:cxn ang="0">
                    <a:pos x="T4" y="T5"/>
                  </a:cxn>
                  <a:cxn ang="0">
                    <a:pos x="T6" y="T7"/>
                  </a:cxn>
                  <a:cxn ang="0">
                    <a:pos x="T8" y="T9"/>
                  </a:cxn>
                </a:cxnLst>
                <a:rect l="0" t="0" r="r" b="b"/>
                <a:pathLst>
                  <a:path w="73" h="84">
                    <a:moveTo>
                      <a:pt x="0" y="28"/>
                    </a:moveTo>
                    <a:cubicBezTo>
                      <a:pt x="10" y="17"/>
                      <a:pt x="22" y="9"/>
                      <a:pt x="32" y="0"/>
                    </a:cubicBezTo>
                    <a:cubicBezTo>
                      <a:pt x="44" y="26"/>
                      <a:pt x="58" y="50"/>
                      <a:pt x="72" y="75"/>
                    </a:cubicBezTo>
                    <a:cubicBezTo>
                      <a:pt x="72" y="77"/>
                      <a:pt x="72" y="82"/>
                      <a:pt x="73" y="84"/>
                    </a:cubicBezTo>
                    <a:cubicBezTo>
                      <a:pt x="49" y="65"/>
                      <a:pt x="25" y="46"/>
                      <a:pt x="0" y="28"/>
                    </a:cubicBezTo>
                    <a:close/>
                  </a:path>
                </a:pathLst>
              </a:custGeom>
              <a:solidFill>
                <a:srgbClr val="F2F0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0" name="Freeform 156"/>
              <p:cNvSpPr>
                <a:spLocks/>
              </p:cNvSpPr>
              <p:nvPr/>
            </p:nvSpPr>
            <p:spPr bwMode="auto">
              <a:xfrm>
                <a:off x="2295" y="2467"/>
                <a:ext cx="34" cy="29"/>
              </a:xfrm>
              <a:custGeom>
                <a:avLst/>
                <a:gdLst>
                  <a:gd name="T0" fmla="*/ 0 w 24"/>
                  <a:gd name="T1" fmla="*/ 20 h 20"/>
                  <a:gd name="T2" fmla="*/ 24 w 24"/>
                  <a:gd name="T3" fmla="*/ 0 h 20"/>
                  <a:gd name="T4" fmla="*/ 0 w 24"/>
                  <a:gd name="T5" fmla="*/ 20 h 20"/>
                </a:gdLst>
                <a:ahLst/>
                <a:cxnLst>
                  <a:cxn ang="0">
                    <a:pos x="T0" y="T1"/>
                  </a:cxn>
                  <a:cxn ang="0">
                    <a:pos x="T2" y="T3"/>
                  </a:cxn>
                  <a:cxn ang="0">
                    <a:pos x="T4" y="T5"/>
                  </a:cxn>
                </a:cxnLst>
                <a:rect l="0" t="0" r="r" b="b"/>
                <a:pathLst>
                  <a:path w="24" h="20">
                    <a:moveTo>
                      <a:pt x="0" y="20"/>
                    </a:moveTo>
                    <a:cubicBezTo>
                      <a:pt x="7" y="12"/>
                      <a:pt x="15" y="6"/>
                      <a:pt x="24" y="0"/>
                    </a:cubicBezTo>
                    <a:cubicBezTo>
                      <a:pt x="18" y="9"/>
                      <a:pt x="8" y="15"/>
                      <a:pt x="0" y="20"/>
                    </a:cubicBezTo>
                    <a:close/>
                  </a:path>
                </a:pathLst>
              </a:custGeom>
              <a:solidFill>
                <a:srgbClr val="F2F0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1" name="Freeform 157"/>
              <p:cNvSpPr>
                <a:spLocks/>
              </p:cNvSpPr>
              <p:nvPr/>
            </p:nvSpPr>
            <p:spPr bwMode="auto">
              <a:xfrm>
                <a:off x="1338" y="1912"/>
                <a:ext cx="108" cy="118"/>
              </a:xfrm>
              <a:custGeom>
                <a:avLst/>
                <a:gdLst>
                  <a:gd name="T0" fmla="*/ 40 w 75"/>
                  <a:gd name="T1" fmla="*/ 2 h 82"/>
                  <a:gd name="T2" fmla="*/ 43 w 75"/>
                  <a:gd name="T3" fmla="*/ 0 h 82"/>
                  <a:gd name="T4" fmla="*/ 75 w 75"/>
                  <a:gd name="T5" fmla="*/ 25 h 82"/>
                  <a:gd name="T6" fmla="*/ 4 w 75"/>
                  <a:gd name="T7" fmla="*/ 82 h 82"/>
                  <a:gd name="T8" fmla="*/ 0 w 75"/>
                  <a:gd name="T9" fmla="*/ 79 h 82"/>
                  <a:gd name="T10" fmla="*/ 39 w 75"/>
                  <a:gd name="T11" fmla="*/ 5 h 82"/>
                  <a:gd name="T12" fmla="*/ 40 w 75"/>
                  <a:gd name="T13" fmla="*/ 2 h 82"/>
                </a:gdLst>
                <a:ahLst/>
                <a:cxnLst>
                  <a:cxn ang="0">
                    <a:pos x="T0" y="T1"/>
                  </a:cxn>
                  <a:cxn ang="0">
                    <a:pos x="T2" y="T3"/>
                  </a:cxn>
                  <a:cxn ang="0">
                    <a:pos x="T4" y="T5"/>
                  </a:cxn>
                  <a:cxn ang="0">
                    <a:pos x="T6" y="T7"/>
                  </a:cxn>
                  <a:cxn ang="0">
                    <a:pos x="T8" y="T9"/>
                  </a:cxn>
                  <a:cxn ang="0">
                    <a:pos x="T10" y="T11"/>
                  </a:cxn>
                  <a:cxn ang="0">
                    <a:pos x="T12" y="T13"/>
                  </a:cxn>
                </a:cxnLst>
                <a:rect l="0" t="0" r="r" b="b"/>
                <a:pathLst>
                  <a:path w="75" h="82">
                    <a:moveTo>
                      <a:pt x="40" y="2"/>
                    </a:moveTo>
                    <a:cubicBezTo>
                      <a:pt x="43" y="0"/>
                      <a:pt x="43" y="0"/>
                      <a:pt x="43" y="0"/>
                    </a:cubicBezTo>
                    <a:cubicBezTo>
                      <a:pt x="54" y="8"/>
                      <a:pt x="64" y="17"/>
                      <a:pt x="75" y="25"/>
                    </a:cubicBezTo>
                    <a:cubicBezTo>
                      <a:pt x="52" y="45"/>
                      <a:pt x="27" y="62"/>
                      <a:pt x="4" y="82"/>
                    </a:cubicBezTo>
                    <a:cubicBezTo>
                      <a:pt x="3" y="81"/>
                      <a:pt x="1" y="80"/>
                      <a:pt x="0" y="79"/>
                    </a:cubicBezTo>
                    <a:cubicBezTo>
                      <a:pt x="14" y="55"/>
                      <a:pt x="28" y="31"/>
                      <a:pt x="39" y="5"/>
                    </a:cubicBezTo>
                    <a:lnTo>
                      <a:pt x="40" y="2"/>
                    </a:lnTo>
                    <a:close/>
                  </a:path>
                </a:pathLst>
              </a:custGeom>
              <a:solidFill>
                <a:srgbClr val="F3E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2" name="Freeform 158"/>
              <p:cNvSpPr>
                <a:spLocks/>
              </p:cNvSpPr>
              <p:nvPr/>
            </p:nvSpPr>
            <p:spPr bwMode="auto">
              <a:xfrm>
                <a:off x="2263" y="1921"/>
                <a:ext cx="56" cy="70"/>
              </a:xfrm>
              <a:custGeom>
                <a:avLst/>
                <a:gdLst>
                  <a:gd name="T0" fmla="*/ 2 w 39"/>
                  <a:gd name="T1" fmla="*/ 15 h 49"/>
                  <a:gd name="T2" fmla="*/ 15 w 39"/>
                  <a:gd name="T3" fmla="*/ 0 h 49"/>
                  <a:gd name="T4" fmla="*/ 39 w 39"/>
                  <a:gd name="T5" fmla="*/ 41 h 49"/>
                  <a:gd name="T6" fmla="*/ 20 w 39"/>
                  <a:gd name="T7" fmla="*/ 46 h 49"/>
                  <a:gd name="T8" fmla="*/ 2 w 39"/>
                  <a:gd name="T9" fmla="*/ 15 h 49"/>
                </a:gdLst>
                <a:ahLst/>
                <a:cxnLst>
                  <a:cxn ang="0">
                    <a:pos x="T0" y="T1"/>
                  </a:cxn>
                  <a:cxn ang="0">
                    <a:pos x="T2" y="T3"/>
                  </a:cxn>
                  <a:cxn ang="0">
                    <a:pos x="T4" y="T5"/>
                  </a:cxn>
                  <a:cxn ang="0">
                    <a:pos x="T6" y="T7"/>
                  </a:cxn>
                  <a:cxn ang="0">
                    <a:pos x="T8" y="T9"/>
                  </a:cxn>
                </a:cxnLst>
                <a:rect l="0" t="0" r="r" b="b"/>
                <a:pathLst>
                  <a:path w="39" h="49">
                    <a:moveTo>
                      <a:pt x="2" y="15"/>
                    </a:moveTo>
                    <a:cubicBezTo>
                      <a:pt x="0" y="7"/>
                      <a:pt x="11" y="4"/>
                      <a:pt x="15" y="0"/>
                    </a:cubicBezTo>
                    <a:cubicBezTo>
                      <a:pt x="24" y="13"/>
                      <a:pt x="33" y="27"/>
                      <a:pt x="39" y="41"/>
                    </a:cubicBezTo>
                    <a:cubicBezTo>
                      <a:pt x="33" y="44"/>
                      <a:pt x="26" y="49"/>
                      <a:pt x="20" y="46"/>
                    </a:cubicBezTo>
                    <a:cubicBezTo>
                      <a:pt x="13" y="36"/>
                      <a:pt x="6" y="26"/>
                      <a:pt x="2" y="15"/>
                    </a:cubicBezTo>
                    <a:close/>
                  </a:path>
                </a:pathLst>
              </a:custGeom>
              <a:solidFill>
                <a:srgbClr val="D948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3" name="Freeform 159"/>
              <p:cNvSpPr>
                <a:spLocks/>
              </p:cNvSpPr>
              <p:nvPr/>
            </p:nvSpPr>
            <p:spPr bwMode="auto">
              <a:xfrm>
                <a:off x="2383" y="1961"/>
                <a:ext cx="41" cy="27"/>
              </a:xfrm>
              <a:custGeom>
                <a:avLst/>
                <a:gdLst>
                  <a:gd name="T0" fmla="*/ 0 w 28"/>
                  <a:gd name="T1" fmla="*/ 19 h 19"/>
                  <a:gd name="T2" fmla="*/ 27 w 28"/>
                  <a:gd name="T3" fmla="*/ 0 h 19"/>
                  <a:gd name="T4" fmla="*/ 28 w 28"/>
                  <a:gd name="T5" fmla="*/ 7 h 19"/>
                  <a:gd name="T6" fmla="*/ 0 w 28"/>
                  <a:gd name="T7" fmla="*/ 19 h 19"/>
                </a:gdLst>
                <a:ahLst/>
                <a:cxnLst>
                  <a:cxn ang="0">
                    <a:pos x="T0" y="T1"/>
                  </a:cxn>
                  <a:cxn ang="0">
                    <a:pos x="T2" y="T3"/>
                  </a:cxn>
                  <a:cxn ang="0">
                    <a:pos x="T4" y="T5"/>
                  </a:cxn>
                  <a:cxn ang="0">
                    <a:pos x="T6" y="T7"/>
                  </a:cxn>
                </a:cxnLst>
                <a:rect l="0" t="0" r="r" b="b"/>
                <a:pathLst>
                  <a:path w="28" h="19">
                    <a:moveTo>
                      <a:pt x="0" y="19"/>
                    </a:moveTo>
                    <a:cubicBezTo>
                      <a:pt x="6" y="9"/>
                      <a:pt x="17" y="5"/>
                      <a:pt x="27" y="0"/>
                    </a:cubicBezTo>
                    <a:cubicBezTo>
                      <a:pt x="28" y="7"/>
                      <a:pt x="28" y="7"/>
                      <a:pt x="28" y="7"/>
                    </a:cubicBezTo>
                    <a:cubicBezTo>
                      <a:pt x="19" y="13"/>
                      <a:pt x="10" y="17"/>
                      <a:pt x="0" y="19"/>
                    </a:cubicBezTo>
                    <a:close/>
                  </a:path>
                </a:pathLst>
              </a:custGeom>
              <a:solidFill>
                <a:srgbClr val="CB6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4" name="Freeform 160"/>
              <p:cNvSpPr>
                <a:spLocks/>
              </p:cNvSpPr>
              <p:nvPr/>
            </p:nvSpPr>
            <p:spPr bwMode="auto">
              <a:xfrm>
                <a:off x="2383" y="1968"/>
                <a:ext cx="46" cy="50"/>
              </a:xfrm>
              <a:custGeom>
                <a:avLst/>
                <a:gdLst>
                  <a:gd name="T0" fmla="*/ 28 w 32"/>
                  <a:gd name="T1" fmla="*/ 2 h 35"/>
                  <a:gd name="T2" fmla="*/ 31 w 32"/>
                  <a:gd name="T3" fmla="*/ 0 h 35"/>
                  <a:gd name="T4" fmla="*/ 30 w 32"/>
                  <a:gd name="T5" fmla="*/ 7 h 35"/>
                  <a:gd name="T6" fmla="*/ 32 w 32"/>
                  <a:gd name="T7" fmla="*/ 22 h 35"/>
                  <a:gd name="T8" fmla="*/ 14 w 32"/>
                  <a:gd name="T9" fmla="*/ 35 h 35"/>
                  <a:gd name="T10" fmla="*/ 11 w 32"/>
                  <a:gd name="T11" fmla="*/ 30 h 35"/>
                  <a:gd name="T12" fmla="*/ 0 w 32"/>
                  <a:gd name="T13" fmla="*/ 14 h 35"/>
                  <a:gd name="T14" fmla="*/ 28 w 32"/>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5">
                    <a:moveTo>
                      <a:pt x="28" y="2"/>
                    </a:moveTo>
                    <a:cubicBezTo>
                      <a:pt x="31" y="0"/>
                      <a:pt x="31" y="0"/>
                      <a:pt x="31" y="0"/>
                    </a:cubicBezTo>
                    <a:cubicBezTo>
                      <a:pt x="30" y="7"/>
                      <a:pt x="30" y="7"/>
                      <a:pt x="30" y="7"/>
                    </a:cubicBezTo>
                    <a:cubicBezTo>
                      <a:pt x="30" y="12"/>
                      <a:pt x="30" y="18"/>
                      <a:pt x="32" y="22"/>
                    </a:cubicBezTo>
                    <a:cubicBezTo>
                      <a:pt x="26" y="26"/>
                      <a:pt x="20" y="31"/>
                      <a:pt x="14" y="35"/>
                    </a:cubicBezTo>
                    <a:cubicBezTo>
                      <a:pt x="13" y="34"/>
                      <a:pt x="12" y="32"/>
                      <a:pt x="11" y="30"/>
                    </a:cubicBezTo>
                    <a:cubicBezTo>
                      <a:pt x="8" y="25"/>
                      <a:pt x="4" y="20"/>
                      <a:pt x="0" y="14"/>
                    </a:cubicBezTo>
                    <a:cubicBezTo>
                      <a:pt x="10" y="12"/>
                      <a:pt x="19" y="8"/>
                      <a:pt x="28" y="2"/>
                    </a:cubicBezTo>
                    <a:close/>
                  </a:path>
                </a:pathLst>
              </a:custGeom>
              <a:solidFill>
                <a:srgbClr val="DC4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5" name="Freeform 161"/>
              <p:cNvSpPr>
                <a:spLocks/>
              </p:cNvSpPr>
              <p:nvPr/>
            </p:nvSpPr>
            <p:spPr bwMode="auto">
              <a:xfrm>
                <a:off x="2426" y="1977"/>
                <a:ext cx="13" cy="23"/>
              </a:xfrm>
              <a:custGeom>
                <a:avLst/>
                <a:gdLst>
                  <a:gd name="T0" fmla="*/ 0 w 9"/>
                  <a:gd name="T1" fmla="*/ 1 h 16"/>
                  <a:gd name="T2" fmla="*/ 9 w 9"/>
                  <a:gd name="T3" fmla="*/ 14 h 16"/>
                  <a:gd name="T4" fmla="*/ 2 w 9"/>
                  <a:gd name="T5" fmla="*/ 16 h 16"/>
                  <a:gd name="T6" fmla="*/ 0 w 9"/>
                  <a:gd name="T7" fmla="*/ 1 h 16"/>
                </a:gdLst>
                <a:ahLst/>
                <a:cxnLst>
                  <a:cxn ang="0">
                    <a:pos x="T0" y="T1"/>
                  </a:cxn>
                  <a:cxn ang="0">
                    <a:pos x="T2" y="T3"/>
                  </a:cxn>
                  <a:cxn ang="0">
                    <a:pos x="T4" y="T5"/>
                  </a:cxn>
                  <a:cxn ang="0">
                    <a:pos x="T6" y="T7"/>
                  </a:cxn>
                </a:cxnLst>
                <a:rect l="0" t="0" r="r" b="b"/>
                <a:pathLst>
                  <a:path w="9" h="16">
                    <a:moveTo>
                      <a:pt x="0" y="1"/>
                    </a:moveTo>
                    <a:cubicBezTo>
                      <a:pt x="6" y="0"/>
                      <a:pt x="9" y="9"/>
                      <a:pt x="9" y="14"/>
                    </a:cubicBezTo>
                    <a:cubicBezTo>
                      <a:pt x="7" y="14"/>
                      <a:pt x="4" y="16"/>
                      <a:pt x="2" y="16"/>
                    </a:cubicBezTo>
                    <a:cubicBezTo>
                      <a:pt x="0" y="12"/>
                      <a:pt x="0" y="6"/>
                      <a:pt x="0" y="1"/>
                    </a:cubicBezTo>
                    <a:close/>
                  </a:path>
                </a:pathLst>
              </a:custGeom>
              <a:solidFill>
                <a:srgbClr val="C06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6" name="Freeform 162"/>
              <p:cNvSpPr>
                <a:spLocks/>
              </p:cNvSpPr>
              <p:nvPr/>
            </p:nvSpPr>
            <p:spPr bwMode="auto">
              <a:xfrm>
                <a:off x="2403" y="1994"/>
                <a:ext cx="42" cy="38"/>
              </a:xfrm>
              <a:custGeom>
                <a:avLst/>
                <a:gdLst>
                  <a:gd name="T0" fmla="*/ 25 w 29"/>
                  <a:gd name="T1" fmla="*/ 2 h 27"/>
                  <a:gd name="T2" fmla="*/ 29 w 29"/>
                  <a:gd name="T3" fmla="*/ 0 h 27"/>
                  <a:gd name="T4" fmla="*/ 24 w 29"/>
                  <a:gd name="T5" fmla="*/ 21 h 27"/>
                  <a:gd name="T6" fmla="*/ 6 w 29"/>
                  <a:gd name="T7" fmla="*/ 27 h 27"/>
                  <a:gd name="T8" fmla="*/ 0 w 29"/>
                  <a:gd name="T9" fmla="*/ 17 h 27"/>
                  <a:gd name="T10" fmla="*/ 18 w 29"/>
                  <a:gd name="T11" fmla="*/ 4 h 27"/>
                  <a:gd name="T12" fmla="*/ 25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25" y="2"/>
                    </a:moveTo>
                    <a:cubicBezTo>
                      <a:pt x="29" y="0"/>
                      <a:pt x="29" y="0"/>
                      <a:pt x="29" y="0"/>
                    </a:cubicBezTo>
                    <a:cubicBezTo>
                      <a:pt x="28" y="7"/>
                      <a:pt x="27" y="14"/>
                      <a:pt x="24" y="21"/>
                    </a:cubicBezTo>
                    <a:cubicBezTo>
                      <a:pt x="20" y="26"/>
                      <a:pt x="12" y="26"/>
                      <a:pt x="6" y="27"/>
                    </a:cubicBezTo>
                    <a:cubicBezTo>
                      <a:pt x="4" y="24"/>
                      <a:pt x="2" y="20"/>
                      <a:pt x="0" y="17"/>
                    </a:cubicBezTo>
                    <a:cubicBezTo>
                      <a:pt x="6" y="13"/>
                      <a:pt x="12" y="8"/>
                      <a:pt x="18" y="4"/>
                    </a:cubicBezTo>
                    <a:cubicBezTo>
                      <a:pt x="20" y="4"/>
                      <a:pt x="23" y="2"/>
                      <a:pt x="25" y="2"/>
                    </a:cubicBezTo>
                    <a:close/>
                  </a:path>
                </a:pathLst>
              </a:custGeom>
              <a:solidFill>
                <a:srgbClr val="FFC0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7" name="Freeform 163"/>
              <p:cNvSpPr>
                <a:spLocks/>
              </p:cNvSpPr>
              <p:nvPr/>
            </p:nvSpPr>
            <p:spPr bwMode="auto">
              <a:xfrm>
                <a:off x="2386" y="1994"/>
                <a:ext cx="96" cy="74"/>
              </a:xfrm>
              <a:custGeom>
                <a:avLst/>
                <a:gdLst>
                  <a:gd name="T0" fmla="*/ 41 w 67"/>
                  <a:gd name="T1" fmla="*/ 0 h 52"/>
                  <a:gd name="T2" fmla="*/ 67 w 67"/>
                  <a:gd name="T3" fmla="*/ 17 h 52"/>
                  <a:gd name="T4" fmla="*/ 4 w 67"/>
                  <a:gd name="T5" fmla="*/ 52 h 52"/>
                  <a:gd name="T6" fmla="*/ 9 w 67"/>
                  <a:gd name="T7" fmla="*/ 12 h 52"/>
                  <a:gd name="T8" fmla="*/ 12 w 67"/>
                  <a:gd name="T9" fmla="*/ 17 h 52"/>
                  <a:gd name="T10" fmla="*/ 18 w 67"/>
                  <a:gd name="T11" fmla="*/ 27 h 52"/>
                  <a:gd name="T12" fmla="*/ 36 w 67"/>
                  <a:gd name="T13" fmla="*/ 21 h 52"/>
                  <a:gd name="T14" fmla="*/ 41 w 6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2">
                    <a:moveTo>
                      <a:pt x="41" y="0"/>
                    </a:moveTo>
                    <a:cubicBezTo>
                      <a:pt x="52" y="2"/>
                      <a:pt x="62" y="6"/>
                      <a:pt x="67" y="17"/>
                    </a:cubicBezTo>
                    <a:cubicBezTo>
                      <a:pt x="46" y="28"/>
                      <a:pt x="25" y="40"/>
                      <a:pt x="4" y="52"/>
                    </a:cubicBezTo>
                    <a:cubicBezTo>
                      <a:pt x="0" y="39"/>
                      <a:pt x="8" y="26"/>
                      <a:pt x="9" y="12"/>
                    </a:cubicBezTo>
                    <a:cubicBezTo>
                      <a:pt x="10" y="14"/>
                      <a:pt x="11" y="16"/>
                      <a:pt x="12" y="17"/>
                    </a:cubicBezTo>
                    <a:cubicBezTo>
                      <a:pt x="14" y="20"/>
                      <a:pt x="16" y="24"/>
                      <a:pt x="18" y="27"/>
                    </a:cubicBezTo>
                    <a:cubicBezTo>
                      <a:pt x="24" y="26"/>
                      <a:pt x="32" y="26"/>
                      <a:pt x="36" y="21"/>
                    </a:cubicBezTo>
                    <a:cubicBezTo>
                      <a:pt x="39" y="14"/>
                      <a:pt x="40" y="7"/>
                      <a:pt x="41" y="0"/>
                    </a:cubicBezTo>
                    <a:close/>
                  </a:path>
                </a:pathLst>
              </a:custGeom>
              <a:solidFill>
                <a:srgbClr val="E7C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8" name="Freeform 164"/>
              <p:cNvSpPr>
                <a:spLocks/>
              </p:cNvSpPr>
              <p:nvPr/>
            </p:nvSpPr>
            <p:spPr bwMode="auto">
              <a:xfrm>
                <a:off x="1257" y="1909"/>
                <a:ext cx="137" cy="134"/>
              </a:xfrm>
              <a:custGeom>
                <a:avLst/>
                <a:gdLst>
                  <a:gd name="T0" fmla="*/ 96 w 96"/>
                  <a:gd name="T1" fmla="*/ 7 h 93"/>
                  <a:gd name="T2" fmla="*/ 95 w 96"/>
                  <a:gd name="T3" fmla="*/ 5 h 93"/>
                  <a:gd name="T4" fmla="*/ 77 w 96"/>
                  <a:gd name="T5" fmla="*/ 1 h 93"/>
                  <a:gd name="T6" fmla="*/ 0 w 96"/>
                  <a:gd name="T7" fmla="*/ 1 h 93"/>
                  <a:gd name="T8" fmla="*/ 40 w 96"/>
                  <a:gd name="T9" fmla="*/ 76 h 93"/>
                  <a:gd name="T10" fmla="*/ 41 w 96"/>
                  <a:gd name="T11" fmla="*/ 85 h 93"/>
                  <a:gd name="T12" fmla="*/ 41 w 96"/>
                  <a:gd name="T13" fmla="*/ 87 h 93"/>
                  <a:gd name="T14" fmla="*/ 61 w 96"/>
                  <a:gd name="T15" fmla="*/ 84 h 93"/>
                  <a:gd name="T16" fmla="*/ 57 w 96"/>
                  <a:gd name="T17" fmla="*/ 81 h 93"/>
                  <a:gd name="T18" fmla="*/ 96 w 96"/>
                  <a:gd name="T19"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3">
                    <a:moveTo>
                      <a:pt x="96" y="7"/>
                    </a:moveTo>
                    <a:cubicBezTo>
                      <a:pt x="95" y="5"/>
                      <a:pt x="95" y="5"/>
                      <a:pt x="95" y="5"/>
                    </a:cubicBezTo>
                    <a:cubicBezTo>
                      <a:pt x="90" y="0"/>
                      <a:pt x="83" y="2"/>
                      <a:pt x="77" y="1"/>
                    </a:cubicBezTo>
                    <a:cubicBezTo>
                      <a:pt x="51" y="1"/>
                      <a:pt x="26" y="1"/>
                      <a:pt x="0" y="1"/>
                    </a:cubicBezTo>
                    <a:cubicBezTo>
                      <a:pt x="12" y="27"/>
                      <a:pt x="26" y="51"/>
                      <a:pt x="40" y="76"/>
                    </a:cubicBezTo>
                    <a:cubicBezTo>
                      <a:pt x="40" y="78"/>
                      <a:pt x="40" y="83"/>
                      <a:pt x="41" y="85"/>
                    </a:cubicBezTo>
                    <a:cubicBezTo>
                      <a:pt x="41" y="87"/>
                      <a:pt x="41" y="87"/>
                      <a:pt x="41" y="87"/>
                    </a:cubicBezTo>
                    <a:cubicBezTo>
                      <a:pt x="48" y="93"/>
                      <a:pt x="56" y="90"/>
                      <a:pt x="61" y="84"/>
                    </a:cubicBezTo>
                    <a:cubicBezTo>
                      <a:pt x="60" y="83"/>
                      <a:pt x="58" y="82"/>
                      <a:pt x="57" y="81"/>
                    </a:cubicBezTo>
                    <a:cubicBezTo>
                      <a:pt x="71" y="57"/>
                      <a:pt x="85" y="33"/>
                      <a:pt x="96" y="7"/>
                    </a:cubicBezTo>
                    <a:close/>
                  </a:path>
                </a:pathLst>
              </a:custGeom>
              <a:solidFill>
                <a:srgbClr val="B9B8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49" name="Freeform 165"/>
              <p:cNvSpPr>
                <a:spLocks/>
              </p:cNvSpPr>
              <p:nvPr/>
            </p:nvSpPr>
            <p:spPr bwMode="auto">
              <a:xfrm>
                <a:off x="1861" y="1726"/>
                <a:ext cx="353" cy="475"/>
              </a:xfrm>
              <a:custGeom>
                <a:avLst/>
                <a:gdLst>
                  <a:gd name="T0" fmla="*/ 244 w 247"/>
                  <a:gd name="T1" fmla="*/ 123 h 332"/>
                  <a:gd name="T2" fmla="*/ 213 w 247"/>
                  <a:gd name="T3" fmla="*/ 37 h 332"/>
                  <a:gd name="T4" fmla="*/ 195 w 247"/>
                  <a:gd name="T5" fmla="*/ 25 h 332"/>
                  <a:gd name="T6" fmla="*/ 107 w 247"/>
                  <a:gd name="T7" fmla="*/ 4 h 332"/>
                  <a:gd name="T8" fmla="*/ 31 w 247"/>
                  <a:gd name="T9" fmla="*/ 39 h 332"/>
                  <a:gd name="T10" fmla="*/ 5 w 247"/>
                  <a:gd name="T11" fmla="*/ 86 h 332"/>
                  <a:gd name="T12" fmla="*/ 6 w 247"/>
                  <a:gd name="T13" fmla="*/ 90 h 332"/>
                  <a:gd name="T14" fmla="*/ 2 w 247"/>
                  <a:gd name="T15" fmla="*/ 95 h 332"/>
                  <a:gd name="T16" fmla="*/ 5 w 247"/>
                  <a:gd name="T17" fmla="*/ 191 h 332"/>
                  <a:gd name="T18" fmla="*/ 9 w 247"/>
                  <a:gd name="T19" fmla="*/ 288 h 332"/>
                  <a:gd name="T20" fmla="*/ 5 w 247"/>
                  <a:gd name="T21" fmla="*/ 293 h 332"/>
                  <a:gd name="T22" fmla="*/ 11 w 247"/>
                  <a:gd name="T23" fmla="*/ 302 h 332"/>
                  <a:gd name="T24" fmla="*/ 14 w 247"/>
                  <a:gd name="T25" fmla="*/ 306 h 332"/>
                  <a:gd name="T26" fmla="*/ 20 w 247"/>
                  <a:gd name="T27" fmla="*/ 315 h 332"/>
                  <a:gd name="T28" fmla="*/ 50 w 247"/>
                  <a:gd name="T29" fmla="*/ 302 h 332"/>
                  <a:gd name="T30" fmla="*/ 88 w 247"/>
                  <a:gd name="T31" fmla="*/ 300 h 332"/>
                  <a:gd name="T32" fmla="*/ 89 w 247"/>
                  <a:gd name="T33" fmla="*/ 277 h 332"/>
                  <a:gd name="T34" fmla="*/ 53 w 247"/>
                  <a:gd name="T35" fmla="*/ 245 h 332"/>
                  <a:gd name="T36" fmla="*/ 24 w 247"/>
                  <a:gd name="T37" fmla="*/ 192 h 332"/>
                  <a:gd name="T38" fmla="*/ 25 w 247"/>
                  <a:gd name="T39" fmla="*/ 173 h 332"/>
                  <a:gd name="T40" fmla="*/ 65 w 247"/>
                  <a:gd name="T41" fmla="*/ 164 h 332"/>
                  <a:gd name="T42" fmla="*/ 133 w 247"/>
                  <a:gd name="T43" fmla="*/ 142 h 332"/>
                  <a:gd name="T44" fmla="*/ 195 w 247"/>
                  <a:gd name="T45" fmla="*/ 119 h 332"/>
                  <a:gd name="T46" fmla="*/ 230 w 247"/>
                  <a:gd name="T47" fmla="*/ 107 h 332"/>
                  <a:gd name="T48" fmla="*/ 228 w 247"/>
                  <a:gd name="T49" fmla="*/ 146 h 332"/>
                  <a:gd name="T50" fmla="*/ 224 w 247"/>
                  <a:gd name="T51" fmla="*/ 190 h 332"/>
                  <a:gd name="T52" fmla="*/ 199 w 247"/>
                  <a:gd name="T53" fmla="*/ 244 h 332"/>
                  <a:gd name="T54" fmla="*/ 161 w 247"/>
                  <a:gd name="T55" fmla="*/ 287 h 332"/>
                  <a:gd name="T56" fmla="*/ 171 w 247"/>
                  <a:gd name="T57" fmla="*/ 301 h 332"/>
                  <a:gd name="T58" fmla="*/ 236 w 247"/>
                  <a:gd name="T59" fmla="*/ 332 h 332"/>
                  <a:gd name="T60" fmla="*/ 241 w 247"/>
                  <a:gd name="T61" fmla="*/ 239 h 332"/>
                  <a:gd name="T62" fmla="*/ 244 w 247"/>
                  <a:gd name="T63" fmla="*/ 12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7" h="332">
                    <a:moveTo>
                      <a:pt x="244" y="123"/>
                    </a:moveTo>
                    <a:cubicBezTo>
                      <a:pt x="247" y="91"/>
                      <a:pt x="234" y="60"/>
                      <a:pt x="213" y="37"/>
                    </a:cubicBezTo>
                    <a:cubicBezTo>
                      <a:pt x="208" y="32"/>
                      <a:pt x="202" y="25"/>
                      <a:pt x="195" y="25"/>
                    </a:cubicBezTo>
                    <a:cubicBezTo>
                      <a:pt x="173" y="0"/>
                      <a:pt x="137" y="4"/>
                      <a:pt x="107" y="4"/>
                    </a:cubicBezTo>
                    <a:cubicBezTo>
                      <a:pt x="77" y="1"/>
                      <a:pt x="52" y="20"/>
                      <a:pt x="31" y="39"/>
                    </a:cubicBezTo>
                    <a:cubicBezTo>
                      <a:pt x="21" y="54"/>
                      <a:pt x="10" y="69"/>
                      <a:pt x="5" y="86"/>
                    </a:cubicBezTo>
                    <a:cubicBezTo>
                      <a:pt x="6" y="90"/>
                      <a:pt x="6" y="90"/>
                      <a:pt x="6" y="90"/>
                    </a:cubicBezTo>
                    <a:cubicBezTo>
                      <a:pt x="5" y="91"/>
                      <a:pt x="3" y="94"/>
                      <a:pt x="2" y="95"/>
                    </a:cubicBezTo>
                    <a:cubicBezTo>
                      <a:pt x="0" y="127"/>
                      <a:pt x="2" y="159"/>
                      <a:pt x="5" y="191"/>
                    </a:cubicBezTo>
                    <a:cubicBezTo>
                      <a:pt x="3" y="223"/>
                      <a:pt x="11" y="255"/>
                      <a:pt x="9" y="288"/>
                    </a:cubicBezTo>
                    <a:cubicBezTo>
                      <a:pt x="8" y="289"/>
                      <a:pt x="6" y="292"/>
                      <a:pt x="5" y="293"/>
                    </a:cubicBezTo>
                    <a:cubicBezTo>
                      <a:pt x="7" y="296"/>
                      <a:pt x="9" y="299"/>
                      <a:pt x="11" y="302"/>
                    </a:cubicBezTo>
                    <a:cubicBezTo>
                      <a:pt x="12" y="303"/>
                      <a:pt x="14" y="305"/>
                      <a:pt x="14" y="306"/>
                    </a:cubicBezTo>
                    <a:cubicBezTo>
                      <a:pt x="16" y="308"/>
                      <a:pt x="19" y="313"/>
                      <a:pt x="20" y="315"/>
                    </a:cubicBezTo>
                    <a:cubicBezTo>
                      <a:pt x="30" y="310"/>
                      <a:pt x="40" y="306"/>
                      <a:pt x="50" y="302"/>
                    </a:cubicBezTo>
                    <a:cubicBezTo>
                      <a:pt x="62" y="301"/>
                      <a:pt x="75" y="300"/>
                      <a:pt x="88" y="300"/>
                    </a:cubicBezTo>
                    <a:cubicBezTo>
                      <a:pt x="88" y="293"/>
                      <a:pt x="90" y="285"/>
                      <a:pt x="89" y="277"/>
                    </a:cubicBezTo>
                    <a:cubicBezTo>
                      <a:pt x="79" y="263"/>
                      <a:pt x="62" y="258"/>
                      <a:pt x="53" y="245"/>
                    </a:cubicBezTo>
                    <a:cubicBezTo>
                      <a:pt x="41" y="228"/>
                      <a:pt x="29" y="212"/>
                      <a:pt x="24" y="192"/>
                    </a:cubicBezTo>
                    <a:cubicBezTo>
                      <a:pt x="23" y="186"/>
                      <a:pt x="19" y="178"/>
                      <a:pt x="25" y="173"/>
                    </a:cubicBezTo>
                    <a:cubicBezTo>
                      <a:pt x="36" y="163"/>
                      <a:pt x="52" y="166"/>
                      <a:pt x="65" y="164"/>
                    </a:cubicBezTo>
                    <a:cubicBezTo>
                      <a:pt x="89" y="161"/>
                      <a:pt x="110" y="149"/>
                      <a:pt x="133" y="142"/>
                    </a:cubicBezTo>
                    <a:cubicBezTo>
                      <a:pt x="154" y="135"/>
                      <a:pt x="175" y="130"/>
                      <a:pt x="195" y="119"/>
                    </a:cubicBezTo>
                    <a:cubicBezTo>
                      <a:pt x="206" y="113"/>
                      <a:pt x="218" y="109"/>
                      <a:pt x="230" y="107"/>
                    </a:cubicBezTo>
                    <a:cubicBezTo>
                      <a:pt x="234" y="120"/>
                      <a:pt x="230" y="133"/>
                      <a:pt x="228" y="146"/>
                    </a:cubicBezTo>
                    <a:cubicBezTo>
                      <a:pt x="226" y="161"/>
                      <a:pt x="226" y="176"/>
                      <a:pt x="224" y="190"/>
                    </a:cubicBezTo>
                    <a:cubicBezTo>
                      <a:pt x="222" y="211"/>
                      <a:pt x="210" y="228"/>
                      <a:pt x="199" y="244"/>
                    </a:cubicBezTo>
                    <a:cubicBezTo>
                      <a:pt x="189" y="261"/>
                      <a:pt x="166" y="266"/>
                      <a:pt x="161" y="287"/>
                    </a:cubicBezTo>
                    <a:cubicBezTo>
                      <a:pt x="164" y="291"/>
                      <a:pt x="168" y="296"/>
                      <a:pt x="171" y="301"/>
                    </a:cubicBezTo>
                    <a:cubicBezTo>
                      <a:pt x="195" y="301"/>
                      <a:pt x="221" y="312"/>
                      <a:pt x="236" y="332"/>
                    </a:cubicBezTo>
                    <a:cubicBezTo>
                      <a:pt x="238" y="301"/>
                      <a:pt x="241" y="270"/>
                      <a:pt x="241" y="239"/>
                    </a:cubicBezTo>
                    <a:cubicBezTo>
                      <a:pt x="240" y="200"/>
                      <a:pt x="246" y="162"/>
                      <a:pt x="244" y="123"/>
                    </a:cubicBezTo>
                    <a:close/>
                  </a:path>
                </a:pathLst>
              </a:custGeom>
              <a:solidFill>
                <a:srgbClr val="FDD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0" name="Freeform 166"/>
              <p:cNvSpPr>
                <a:spLocks/>
              </p:cNvSpPr>
              <p:nvPr/>
            </p:nvSpPr>
            <p:spPr bwMode="auto">
              <a:xfrm>
                <a:off x="1310" y="2131"/>
                <a:ext cx="37" cy="36"/>
              </a:xfrm>
              <a:custGeom>
                <a:avLst/>
                <a:gdLst>
                  <a:gd name="T0" fmla="*/ 11 w 26"/>
                  <a:gd name="T1" fmla="*/ 3 h 25"/>
                  <a:gd name="T2" fmla="*/ 18 w 26"/>
                  <a:gd name="T3" fmla="*/ 18 h 25"/>
                  <a:gd name="T4" fmla="*/ 11 w 26"/>
                  <a:gd name="T5" fmla="*/ 3 h 25"/>
                </a:gdLst>
                <a:ahLst/>
                <a:cxnLst>
                  <a:cxn ang="0">
                    <a:pos x="T0" y="T1"/>
                  </a:cxn>
                  <a:cxn ang="0">
                    <a:pos x="T2" y="T3"/>
                  </a:cxn>
                  <a:cxn ang="0">
                    <a:pos x="T4" y="T5"/>
                  </a:cxn>
                </a:cxnLst>
                <a:rect l="0" t="0" r="r" b="b"/>
                <a:pathLst>
                  <a:path w="26" h="25">
                    <a:moveTo>
                      <a:pt x="11" y="3"/>
                    </a:moveTo>
                    <a:cubicBezTo>
                      <a:pt x="20" y="0"/>
                      <a:pt x="26" y="12"/>
                      <a:pt x="18" y="18"/>
                    </a:cubicBezTo>
                    <a:cubicBezTo>
                      <a:pt x="8" y="25"/>
                      <a:pt x="0" y="8"/>
                      <a:pt x="11" y="3"/>
                    </a:cubicBezTo>
                    <a:close/>
                  </a:path>
                </a:pathLst>
              </a:custGeom>
              <a:solidFill>
                <a:srgbClr val="EA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1" name="Freeform 167"/>
              <p:cNvSpPr>
                <a:spLocks/>
              </p:cNvSpPr>
              <p:nvPr/>
            </p:nvSpPr>
            <p:spPr bwMode="auto">
              <a:xfrm>
                <a:off x="1314" y="2340"/>
                <a:ext cx="33" cy="27"/>
              </a:xfrm>
              <a:custGeom>
                <a:avLst/>
                <a:gdLst>
                  <a:gd name="T0" fmla="*/ 10 w 23"/>
                  <a:gd name="T1" fmla="*/ 0 h 19"/>
                  <a:gd name="T2" fmla="*/ 9 w 23"/>
                  <a:gd name="T3" fmla="*/ 17 h 19"/>
                  <a:gd name="T4" fmla="*/ 10 w 23"/>
                  <a:gd name="T5" fmla="*/ 0 h 19"/>
                </a:gdLst>
                <a:ahLst/>
                <a:cxnLst>
                  <a:cxn ang="0">
                    <a:pos x="T0" y="T1"/>
                  </a:cxn>
                  <a:cxn ang="0">
                    <a:pos x="T2" y="T3"/>
                  </a:cxn>
                  <a:cxn ang="0">
                    <a:pos x="T4" y="T5"/>
                  </a:cxn>
                </a:cxnLst>
                <a:rect l="0" t="0" r="r" b="b"/>
                <a:pathLst>
                  <a:path w="23" h="19">
                    <a:moveTo>
                      <a:pt x="10" y="0"/>
                    </a:moveTo>
                    <a:cubicBezTo>
                      <a:pt x="23" y="0"/>
                      <a:pt x="21" y="19"/>
                      <a:pt x="9" y="17"/>
                    </a:cubicBezTo>
                    <a:cubicBezTo>
                      <a:pt x="0" y="15"/>
                      <a:pt x="0" y="1"/>
                      <a:pt x="10" y="0"/>
                    </a:cubicBezTo>
                    <a:close/>
                  </a:path>
                </a:pathLst>
              </a:custGeom>
              <a:solidFill>
                <a:srgbClr val="EA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2" name="Freeform 168"/>
              <p:cNvSpPr>
                <a:spLocks/>
              </p:cNvSpPr>
              <p:nvPr/>
            </p:nvSpPr>
            <p:spPr bwMode="auto">
              <a:xfrm>
                <a:off x="1314" y="2546"/>
                <a:ext cx="31" cy="29"/>
              </a:xfrm>
              <a:custGeom>
                <a:avLst/>
                <a:gdLst>
                  <a:gd name="T0" fmla="*/ 10 w 22"/>
                  <a:gd name="T1" fmla="*/ 0 h 20"/>
                  <a:gd name="T2" fmla="*/ 9 w 22"/>
                  <a:gd name="T3" fmla="*/ 17 h 20"/>
                  <a:gd name="T4" fmla="*/ 10 w 22"/>
                  <a:gd name="T5" fmla="*/ 0 h 20"/>
                </a:gdLst>
                <a:ahLst/>
                <a:cxnLst>
                  <a:cxn ang="0">
                    <a:pos x="T0" y="T1"/>
                  </a:cxn>
                  <a:cxn ang="0">
                    <a:pos x="T2" y="T3"/>
                  </a:cxn>
                  <a:cxn ang="0">
                    <a:pos x="T4" y="T5"/>
                  </a:cxn>
                </a:cxnLst>
                <a:rect l="0" t="0" r="r" b="b"/>
                <a:pathLst>
                  <a:path w="22" h="20">
                    <a:moveTo>
                      <a:pt x="10" y="0"/>
                    </a:moveTo>
                    <a:cubicBezTo>
                      <a:pt x="22" y="0"/>
                      <a:pt x="21" y="20"/>
                      <a:pt x="9" y="17"/>
                    </a:cubicBezTo>
                    <a:cubicBezTo>
                      <a:pt x="0" y="16"/>
                      <a:pt x="1" y="1"/>
                      <a:pt x="10" y="0"/>
                    </a:cubicBezTo>
                    <a:close/>
                  </a:path>
                </a:pathLst>
              </a:custGeom>
              <a:solidFill>
                <a:srgbClr val="EA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3" name="Line 169"/>
              <p:cNvSpPr>
                <a:spLocks noChangeShapeType="1"/>
              </p:cNvSpPr>
              <p:nvPr/>
            </p:nvSpPr>
            <p:spPr bwMode="auto">
              <a:xfrm>
                <a:off x="2515" y="228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4" name="Line 170"/>
              <p:cNvSpPr>
                <a:spLocks noChangeShapeType="1"/>
              </p:cNvSpPr>
              <p:nvPr/>
            </p:nvSpPr>
            <p:spPr bwMode="auto">
              <a:xfrm>
                <a:off x="2515" y="228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5" name="Freeform 171"/>
              <p:cNvSpPr>
                <a:spLocks/>
              </p:cNvSpPr>
              <p:nvPr/>
            </p:nvSpPr>
            <p:spPr bwMode="auto">
              <a:xfrm>
                <a:off x="2335" y="2446"/>
                <a:ext cx="3" cy="1"/>
              </a:xfrm>
              <a:custGeom>
                <a:avLst/>
                <a:gdLst>
                  <a:gd name="T0" fmla="*/ 1 w 2"/>
                  <a:gd name="T1" fmla="*/ 0 h 1"/>
                  <a:gd name="T2" fmla="*/ 2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2" y="0"/>
                      <a:pt x="2" y="0"/>
                      <a:pt x="2" y="0"/>
                    </a:cubicBezTo>
                    <a:cubicBezTo>
                      <a:pt x="2" y="0"/>
                      <a:pt x="0" y="1"/>
                      <a:pt x="0" y="1"/>
                    </a:cubicBezTo>
                    <a:lnTo>
                      <a:pt x="1" y="0"/>
                    </a:lnTo>
                    <a:close/>
                  </a:path>
                </a:pathLst>
              </a:custGeom>
              <a:solidFill>
                <a:srgbClr val="2C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6" name="Freeform 172"/>
              <p:cNvSpPr>
                <a:spLocks/>
              </p:cNvSpPr>
              <p:nvPr/>
            </p:nvSpPr>
            <p:spPr bwMode="auto">
              <a:xfrm>
                <a:off x="2220" y="2503"/>
                <a:ext cx="13" cy="13"/>
              </a:xfrm>
              <a:custGeom>
                <a:avLst/>
                <a:gdLst>
                  <a:gd name="T0" fmla="*/ 1 w 9"/>
                  <a:gd name="T1" fmla="*/ 8 h 9"/>
                  <a:gd name="T2" fmla="*/ 9 w 9"/>
                  <a:gd name="T3" fmla="*/ 1 h 9"/>
                  <a:gd name="T4" fmla="*/ 1 w 9"/>
                  <a:gd name="T5" fmla="*/ 8 h 9"/>
                </a:gdLst>
                <a:ahLst/>
                <a:cxnLst>
                  <a:cxn ang="0">
                    <a:pos x="T0" y="T1"/>
                  </a:cxn>
                  <a:cxn ang="0">
                    <a:pos x="T2" y="T3"/>
                  </a:cxn>
                  <a:cxn ang="0">
                    <a:pos x="T4" y="T5"/>
                  </a:cxn>
                </a:cxnLst>
                <a:rect l="0" t="0" r="r" b="b"/>
                <a:pathLst>
                  <a:path w="9" h="9">
                    <a:moveTo>
                      <a:pt x="1" y="8"/>
                    </a:moveTo>
                    <a:cubicBezTo>
                      <a:pt x="0" y="2"/>
                      <a:pt x="3" y="0"/>
                      <a:pt x="9" y="1"/>
                    </a:cubicBezTo>
                    <a:cubicBezTo>
                      <a:pt x="9" y="7"/>
                      <a:pt x="7" y="9"/>
                      <a:pt x="1" y="8"/>
                    </a:cubicBezTo>
                    <a:close/>
                  </a:path>
                </a:pathLst>
              </a:custGeom>
              <a:solidFill>
                <a:srgbClr val="2C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7" name="Freeform 173"/>
              <p:cNvSpPr>
                <a:spLocks/>
              </p:cNvSpPr>
              <p:nvPr/>
            </p:nvSpPr>
            <p:spPr bwMode="auto">
              <a:xfrm>
                <a:off x="2124" y="2595"/>
                <a:ext cx="22" cy="20"/>
              </a:xfrm>
              <a:custGeom>
                <a:avLst/>
                <a:gdLst>
                  <a:gd name="T0" fmla="*/ 0 w 15"/>
                  <a:gd name="T1" fmla="*/ 11 h 14"/>
                  <a:gd name="T2" fmla="*/ 14 w 15"/>
                  <a:gd name="T3" fmla="*/ 1 h 14"/>
                  <a:gd name="T4" fmla="*/ 0 w 15"/>
                  <a:gd name="T5" fmla="*/ 11 h 14"/>
                </a:gdLst>
                <a:ahLst/>
                <a:cxnLst>
                  <a:cxn ang="0">
                    <a:pos x="T0" y="T1"/>
                  </a:cxn>
                  <a:cxn ang="0">
                    <a:pos x="T2" y="T3"/>
                  </a:cxn>
                  <a:cxn ang="0">
                    <a:pos x="T4" y="T5"/>
                  </a:cxn>
                </a:cxnLst>
                <a:rect l="0" t="0" r="r" b="b"/>
                <a:pathLst>
                  <a:path w="15" h="14">
                    <a:moveTo>
                      <a:pt x="0" y="11"/>
                    </a:moveTo>
                    <a:cubicBezTo>
                      <a:pt x="0" y="5"/>
                      <a:pt x="9" y="0"/>
                      <a:pt x="14" y="1"/>
                    </a:cubicBezTo>
                    <a:cubicBezTo>
                      <a:pt x="15" y="7"/>
                      <a:pt x="6" y="14"/>
                      <a:pt x="0" y="11"/>
                    </a:cubicBezTo>
                    <a:close/>
                  </a:path>
                </a:pathLst>
              </a:custGeom>
              <a:solidFill>
                <a:srgbClr val="2C2A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8" name="Freeform 174"/>
              <p:cNvSpPr>
                <a:spLocks noEditPoints="1"/>
              </p:cNvSpPr>
              <p:nvPr/>
            </p:nvSpPr>
            <p:spPr bwMode="auto">
              <a:xfrm>
                <a:off x="1660" y="1593"/>
                <a:ext cx="868" cy="945"/>
              </a:xfrm>
              <a:custGeom>
                <a:avLst/>
                <a:gdLst>
                  <a:gd name="T0" fmla="*/ 574 w 606"/>
                  <a:gd name="T1" fmla="*/ 297 h 660"/>
                  <a:gd name="T2" fmla="*/ 511 w 606"/>
                  <a:gd name="T3" fmla="*/ 332 h 660"/>
                  <a:gd name="T4" fmla="*/ 528 w 606"/>
                  <a:gd name="T5" fmla="*/ 398 h 660"/>
                  <a:gd name="T6" fmla="*/ 474 w 606"/>
                  <a:gd name="T7" fmla="*/ 456 h 660"/>
                  <a:gd name="T8" fmla="*/ 378 w 606"/>
                  <a:gd name="T9" fmla="*/ 428 h 660"/>
                  <a:gd name="T10" fmla="*/ 376 w 606"/>
                  <a:gd name="T11" fmla="*/ 425 h 660"/>
                  <a:gd name="T12" fmla="*/ 311 w 606"/>
                  <a:gd name="T13" fmla="*/ 394 h 660"/>
                  <a:gd name="T14" fmla="*/ 228 w 606"/>
                  <a:gd name="T15" fmla="*/ 393 h 660"/>
                  <a:gd name="T16" fmla="*/ 190 w 606"/>
                  <a:gd name="T17" fmla="*/ 395 h 660"/>
                  <a:gd name="T18" fmla="*/ 160 w 606"/>
                  <a:gd name="T19" fmla="*/ 408 h 660"/>
                  <a:gd name="T20" fmla="*/ 154 w 606"/>
                  <a:gd name="T21" fmla="*/ 399 h 660"/>
                  <a:gd name="T22" fmla="*/ 151 w 606"/>
                  <a:gd name="T23" fmla="*/ 395 h 660"/>
                  <a:gd name="T24" fmla="*/ 145 w 606"/>
                  <a:gd name="T25" fmla="*/ 386 h 660"/>
                  <a:gd name="T26" fmla="*/ 85 w 606"/>
                  <a:gd name="T27" fmla="*/ 267 h 660"/>
                  <a:gd name="T28" fmla="*/ 75 w 606"/>
                  <a:gd name="T29" fmla="*/ 6 h 660"/>
                  <a:gd name="T30" fmla="*/ 23 w 606"/>
                  <a:gd name="T31" fmla="*/ 0 h 660"/>
                  <a:gd name="T32" fmla="*/ 21 w 606"/>
                  <a:gd name="T33" fmla="*/ 276 h 660"/>
                  <a:gd name="T34" fmla="*/ 115 w 606"/>
                  <a:gd name="T35" fmla="*/ 472 h 660"/>
                  <a:gd name="T36" fmla="*/ 131 w 606"/>
                  <a:gd name="T37" fmla="*/ 496 h 660"/>
                  <a:gd name="T38" fmla="*/ 158 w 606"/>
                  <a:gd name="T39" fmla="*/ 656 h 660"/>
                  <a:gd name="T40" fmla="*/ 230 w 606"/>
                  <a:gd name="T41" fmla="*/ 619 h 660"/>
                  <a:gd name="T42" fmla="*/ 286 w 606"/>
                  <a:gd name="T43" fmla="*/ 569 h 660"/>
                  <a:gd name="T44" fmla="*/ 368 w 606"/>
                  <a:gd name="T45" fmla="*/ 593 h 660"/>
                  <a:gd name="T46" fmla="*/ 371 w 606"/>
                  <a:gd name="T47" fmla="*/ 580 h 660"/>
                  <a:gd name="T48" fmla="*/ 383 w 606"/>
                  <a:gd name="T49" fmla="*/ 518 h 660"/>
                  <a:gd name="T50" fmla="*/ 527 w 606"/>
                  <a:gd name="T51" fmla="*/ 504 h 660"/>
                  <a:gd name="T52" fmla="*/ 600 w 606"/>
                  <a:gd name="T53" fmla="*/ 394 h 660"/>
                  <a:gd name="T54" fmla="*/ 574 w 606"/>
                  <a:gd name="T55" fmla="*/ 297 h 660"/>
                  <a:gd name="T56" fmla="*/ 259 w 606"/>
                  <a:gd name="T57" fmla="*/ 464 h 660"/>
                  <a:gd name="T58" fmla="*/ 200 w 606"/>
                  <a:gd name="T59" fmla="*/ 403 h 660"/>
                  <a:gd name="T60" fmla="*/ 198 w 606"/>
                  <a:gd name="T61" fmla="*/ 395 h 660"/>
                  <a:gd name="T62" fmla="*/ 320 w 606"/>
                  <a:gd name="T63" fmla="*/ 394 h 660"/>
                  <a:gd name="T64" fmla="*/ 316 w 606"/>
                  <a:gd name="T65" fmla="*/ 408 h 660"/>
                  <a:gd name="T66" fmla="*/ 259 w 606"/>
                  <a:gd name="T67" fmla="*/ 46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660">
                    <a:moveTo>
                      <a:pt x="574" y="297"/>
                    </a:moveTo>
                    <a:cubicBezTo>
                      <a:pt x="553" y="308"/>
                      <a:pt x="532" y="320"/>
                      <a:pt x="511" y="332"/>
                    </a:cubicBezTo>
                    <a:cubicBezTo>
                      <a:pt x="524" y="351"/>
                      <a:pt x="535" y="375"/>
                      <a:pt x="528" y="398"/>
                    </a:cubicBezTo>
                    <a:cubicBezTo>
                      <a:pt x="520" y="424"/>
                      <a:pt x="498" y="444"/>
                      <a:pt x="474" y="456"/>
                    </a:cubicBezTo>
                    <a:cubicBezTo>
                      <a:pt x="440" y="469"/>
                      <a:pt x="403" y="453"/>
                      <a:pt x="378" y="428"/>
                    </a:cubicBezTo>
                    <a:cubicBezTo>
                      <a:pt x="376" y="425"/>
                      <a:pt x="376" y="425"/>
                      <a:pt x="376" y="425"/>
                    </a:cubicBezTo>
                    <a:cubicBezTo>
                      <a:pt x="361" y="405"/>
                      <a:pt x="335" y="394"/>
                      <a:pt x="311" y="394"/>
                    </a:cubicBezTo>
                    <a:cubicBezTo>
                      <a:pt x="283" y="394"/>
                      <a:pt x="255" y="394"/>
                      <a:pt x="228" y="393"/>
                    </a:cubicBezTo>
                    <a:cubicBezTo>
                      <a:pt x="215" y="393"/>
                      <a:pt x="202" y="394"/>
                      <a:pt x="190" y="395"/>
                    </a:cubicBezTo>
                    <a:cubicBezTo>
                      <a:pt x="180" y="399"/>
                      <a:pt x="170" y="403"/>
                      <a:pt x="160" y="408"/>
                    </a:cubicBezTo>
                    <a:cubicBezTo>
                      <a:pt x="159" y="406"/>
                      <a:pt x="156" y="401"/>
                      <a:pt x="154" y="399"/>
                    </a:cubicBezTo>
                    <a:cubicBezTo>
                      <a:pt x="154" y="398"/>
                      <a:pt x="152" y="396"/>
                      <a:pt x="151" y="395"/>
                    </a:cubicBezTo>
                    <a:cubicBezTo>
                      <a:pt x="149" y="392"/>
                      <a:pt x="147" y="389"/>
                      <a:pt x="145" y="386"/>
                    </a:cubicBezTo>
                    <a:cubicBezTo>
                      <a:pt x="119" y="350"/>
                      <a:pt x="98" y="310"/>
                      <a:pt x="85" y="267"/>
                    </a:cubicBezTo>
                    <a:cubicBezTo>
                      <a:pt x="58" y="183"/>
                      <a:pt x="69" y="93"/>
                      <a:pt x="75" y="6"/>
                    </a:cubicBezTo>
                    <a:cubicBezTo>
                      <a:pt x="57" y="5"/>
                      <a:pt x="40" y="2"/>
                      <a:pt x="23" y="0"/>
                    </a:cubicBezTo>
                    <a:cubicBezTo>
                      <a:pt x="5" y="91"/>
                      <a:pt x="0" y="185"/>
                      <a:pt x="21" y="276"/>
                    </a:cubicBezTo>
                    <a:cubicBezTo>
                      <a:pt x="37" y="347"/>
                      <a:pt x="64" y="418"/>
                      <a:pt x="115" y="472"/>
                    </a:cubicBezTo>
                    <a:cubicBezTo>
                      <a:pt x="121" y="479"/>
                      <a:pt x="130" y="486"/>
                      <a:pt x="131" y="496"/>
                    </a:cubicBezTo>
                    <a:cubicBezTo>
                      <a:pt x="143" y="549"/>
                      <a:pt x="153" y="602"/>
                      <a:pt x="158" y="656"/>
                    </a:cubicBezTo>
                    <a:cubicBezTo>
                      <a:pt x="186" y="660"/>
                      <a:pt x="216" y="644"/>
                      <a:pt x="230" y="619"/>
                    </a:cubicBezTo>
                    <a:cubicBezTo>
                      <a:pt x="243" y="597"/>
                      <a:pt x="260" y="573"/>
                      <a:pt x="286" y="569"/>
                    </a:cubicBezTo>
                    <a:cubicBezTo>
                      <a:pt x="316" y="563"/>
                      <a:pt x="344" y="578"/>
                      <a:pt x="368" y="593"/>
                    </a:cubicBezTo>
                    <a:cubicBezTo>
                      <a:pt x="369" y="589"/>
                      <a:pt x="370" y="585"/>
                      <a:pt x="371" y="580"/>
                    </a:cubicBezTo>
                    <a:cubicBezTo>
                      <a:pt x="375" y="559"/>
                      <a:pt x="378" y="538"/>
                      <a:pt x="383" y="518"/>
                    </a:cubicBezTo>
                    <a:cubicBezTo>
                      <a:pt x="430" y="537"/>
                      <a:pt x="486" y="534"/>
                      <a:pt x="527" y="504"/>
                    </a:cubicBezTo>
                    <a:cubicBezTo>
                      <a:pt x="563" y="478"/>
                      <a:pt x="594" y="440"/>
                      <a:pt x="600" y="394"/>
                    </a:cubicBezTo>
                    <a:cubicBezTo>
                      <a:pt x="606" y="360"/>
                      <a:pt x="594" y="325"/>
                      <a:pt x="574" y="297"/>
                    </a:cubicBezTo>
                    <a:close/>
                    <a:moveTo>
                      <a:pt x="259" y="464"/>
                    </a:moveTo>
                    <a:cubicBezTo>
                      <a:pt x="235" y="449"/>
                      <a:pt x="210" y="430"/>
                      <a:pt x="200" y="403"/>
                    </a:cubicBezTo>
                    <a:cubicBezTo>
                      <a:pt x="200" y="401"/>
                      <a:pt x="199" y="397"/>
                      <a:pt x="198" y="395"/>
                    </a:cubicBezTo>
                    <a:cubicBezTo>
                      <a:pt x="239" y="393"/>
                      <a:pt x="279" y="395"/>
                      <a:pt x="320" y="394"/>
                    </a:cubicBezTo>
                    <a:cubicBezTo>
                      <a:pt x="319" y="399"/>
                      <a:pt x="317" y="404"/>
                      <a:pt x="316" y="408"/>
                    </a:cubicBezTo>
                    <a:cubicBezTo>
                      <a:pt x="304" y="432"/>
                      <a:pt x="283" y="452"/>
                      <a:pt x="259" y="464"/>
                    </a:cubicBezTo>
                    <a:close/>
                  </a:path>
                </a:pathLst>
              </a:custGeom>
              <a:solidFill>
                <a:srgbClr val="332A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59" name="Line 175"/>
              <p:cNvSpPr>
                <a:spLocks noChangeShapeType="1"/>
              </p:cNvSpPr>
              <p:nvPr/>
            </p:nvSpPr>
            <p:spPr bwMode="auto">
              <a:xfrm>
                <a:off x="2408" y="24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0" name="Line 176"/>
              <p:cNvSpPr>
                <a:spLocks noChangeShapeType="1"/>
              </p:cNvSpPr>
              <p:nvPr/>
            </p:nvSpPr>
            <p:spPr bwMode="auto">
              <a:xfrm>
                <a:off x="2408" y="240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1" name="Line 177"/>
              <p:cNvSpPr>
                <a:spLocks noChangeShapeType="1"/>
              </p:cNvSpPr>
              <p:nvPr/>
            </p:nvSpPr>
            <p:spPr bwMode="auto">
              <a:xfrm>
                <a:off x="2222"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2" name="Line 178"/>
              <p:cNvSpPr>
                <a:spLocks noChangeShapeType="1"/>
              </p:cNvSpPr>
              <p:nvPr/>
            </p:nvSpPr>
            <p:spPr bwMode="auto">
              <a:xfrm>
                <a:off x="2222"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3" name="Freeform 179"/>
              <p:cNvSpPr>
                <a:spLocks/>
              </p:cNvSpPr>
              <p:nvPr/>
            </p:nvSpPr>
            <p:spPr bwMode="auto">
              <a:xfrm>
                <a:off x="1837" y="2658"/>
                <a:ext cx="146" cy="179"/>
              </a:xfrm>
              <a:custGeom>
                <a:avLst/>
                <a:gdLst>
                  <a:gd name="T0" fmla="*/ 71 w 102"/>
                  <a:gd name="T1" fmla="*/ 69 h 125"/>
                  <a:gd name="T2" fmla="*/ 89 w 102"/>
                  <a:gd name="T3" fmla="*/ 93 h 125"/>
                  <a:gd name="T4" fmla="*/ 102 w 102"/>
                  <a:gd name="T5" fmla="*/ 112 h 125"/>
                  <a:gd name="T6" fmla="*/ 80 w 102"/>
                  <a:gd name="T7" fmla="*/ 125 h 125"/>
                  <a:gd name="T8" fmla="*/ 69 w 102"/>
                  <a:gd name="T9" fmla="*/ 114 h 125"/>
                  <a:gd name="T10" fmla="*/ 0 w 102"/>
                  <a:gd name="T11" fmla="*/ 18 h 125"/>
                  <a:gd name="T12" fmla="*/ 21 w 102"/>
                  <a:gd name="T13" fmla="*/ 0 h 125"/>
                  <a:gd name="T14" fmla="*/ 32 w 102"/>
                  <a:gd name="T15" fmla="*/ 15 h 125"/>
                  <a:gd name="T16" fmla="*/ 53 w 102"/>
                  <a:gd name="T17" fmla="*/ 4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25">
                    <a:moveTo>
                      <a:pt x="71" y="69"/>
                    </a:moveTo>
                    <a:cubicBezTo>
                      <a:pt x="77" y="77"/>
                      <a:pt x="83" y="85"/>
                      <a:pt x="89" y="93"/>
                    </a:cubicBezTo>
                    <a:cubicBezTo>
                      <a:pt x="93" y="99"/>
                      <a:pt x="97" y="106"/>
                      <a:pt x="102" y="112"/>
                    </a:cubicBezTo>
                    <a:cubicBezTo>
                      <a:pt x="94" y="117"/>
                      <a:pt x="87" y="122"/>
                      <a:pt x="80" y="125"/>
                    </a:cubicBezTo>
                    <a:cubicBezTo>
                      <a:pt x="75" y="123"/>
                      <a:pt x="73" y="118"/>
                      <a:pt x="69" y="114"/>
                    </a:cubicBezTo>
                    <a:cubicBezTo>
                      <a:pt x="47" y="82"/>
                      <a:pt x="23" y="50"/>
                      <a:pt x="0" y="18"/>
                    </a:cubicBezTo>
                    <a:cubicBezTo>
                      <a:pt x="7" y="12"/>
                      <a:pt x="14" y="6"/>
                      <a:pt x="21" y="0"/>
                    </a:cubicBezTo>
                    <a:cubicBezTo>
                      <a:pt x="24" y="5"/>
                      <a:pt x="28" y="10"/>
                      <a:pt x="32" y="15"/>
                    </a:cubicBezTo>
                    <a:cubicBezTo>
                      <a:pt x="39" y="24"/>
                      <a:pt x="45" y="35"/>
                      <a:pt x="53" y="44"/>
                    </a:cubicBezTo>
                  </a:path>
                </a:pathLst>
              </a:custGeom>
              <a:solidFill>
                <a:srgbClr val="332A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4" name="Freeform 180"/>
              <p:cNvSpPr>
                <a:spLocks/>
              </p:cNvSpPr>
              <p:nvPr/>
            </p:nvSpPr>
            <p:spPr bwMode="auto">
              <a:xfrm>
                <a:off x="1944" y="2156"/>
                <a:ext cx="175" cy="101"/>
              </a:xfrm>
              <a:custGeom>
                <a:avLst/>
                <a:gdLst>
                  <a:gd name="T0" fmla="*/ 0 w 122"/>
                  <a:gd name="T1" fmla="*/ 2 h 71"/>
                  <a:gd name="T2" fmla="*/ 122 w 122"/>
                  <a:gd name="T3" fmla="*/ 1 h 71"/>
                  <a:gd name="T4" fmla="*/ 118 w 122"/>
                  <a:gd name="T5" fmla="*/ 15 h 71"/>
                  <a:gd name="T6" fmla="*/ 61 w 122"/>
                  <a:gd name="T7" fmla="*/ 71 h 71"/>
                  <a:gd name="T8" fmla="*/ 2 w 122"/>
                  <a:gd name="T9" fmla="*/ 10 h 71"/>
                  <a:gd name="T10" fmla="*/ 0 w 122"/>
                  <a:gd name="T11" fmla="*/ 2 h 71"/>
                </a:gdLst>
                <a:ahLst/>
                <a:cxnLst>
                  <a:cxn ang="0">
                    <a:pos x="T0" y="T1"/>
                  </a:cxn>
                  <a:cxn ang="0">
                    <a:pos x="T2" y="T3"/>
                  </a:cxn>
                  <a:cxn ang="0">
                    <a:pos x="T4" y="T5"/>
                  </a:cxn>
                  <a:cxn ang="0">
                    <a:pos x="T6" y="T7"/>
                  </a:cxn>
                  <a:cxn ang="0">
                    <a:pos x="T8" y="T9"/>
                  </a:cxn>
                  <a:cxn ang="0">
                    <a:pos x="T10" y="T11"/>
                  </a:cxn>
                </a:cxnLst>
                <a:rect l="0" t="0" r="r" b="b"/>
                <a:pathLst>
                  <a:path w="122" h="71">
                    <a:moveTo>
                      <a:pt x="0" y="2"/>
                    </a:moveTo>
                    <a:cubicBezTo>
                      <a:pt x="41" y="0"/>
                      <a:pt x="81" y="2"/>
                      <a:pt x="122" y="1"/>
                    </a:cubicBezTo>
                    <a:cubicBezTo>
                      <a:pt x="121" y="6"/>
                      <a:pt x="119" y="11"/>
                      <a:pt x="118" y="15"/>
                    </a:cubicBezTo>
                    <a:cubicBezTo>
                      <a:pt x="106" y="39"/>
                      <a:pt x="85" y="59"/>
                      <a:pt x="61" y="71"/>
                    </a:cubicBezTo>
                    <a:cubicBezTo>
                      <a:pt x="37" y="56"/>
                      <a:pt x="12" y="37"/>
                      <a:pt x="2" y="10"/>
                    </a:cubicBezTo>
                    <a:cubicBezTo>
                      <a:pt x="2" y="8"/>
                      <a:pt x="1" y="4"/>
                      <a:pt x="0" y="2"/>
                    </a:cubicBezTo>
                    <a:close/>
                  </a:path>
                </a:pathLst>
              </a:custGeom>
              <a:solidFill>
                <a:srgbClr val="F2C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5" name="Freeform 181"/>
              <p:cNvSpPr>
                <a:spLocks/>
              </p:cNvSpPr>
              <p:nvPr/>
            </p:nvSpPr>
            <p:spPr bwMode="auto">
              <a:xfrm>
                <a:off x="2623" y="2167"/>
                <a:ext cx="27" cy="24"/>
              </a:xfrm>
              <a:custGeom>
                <a:avLst/>
                <a:gdLst>
                  <a:gd name="T0" fmla="*/ 8 w 19"/>
                  <a:gd name="T1" fmla="*/ 3 h 17"/>
                  <a:gd name="T2" fmla="*/ 11 w 19"/>
                  <a:gd name="T3" fmla="*/ 15 h 17"/>
                  <a:gd name="T4" fmla="*/ 8 w 19"/>
                  <a:gd name="T5" fmla="*/ 3 h 17"/>
                </a:gdLst>
                <a:ahLst/>
                <a:cxnLst>
                  <a:cxn ang="0">
                    <a:pos x="T0" y="T1"/>
                  </a:cxn>
                  <a:cxn ang="0">
                    <a:pos x="T2" y="T3"/>
                  </a:cxn>
                  <a:cxn ang="0">
                    <a:pos x="T4" y="T5"/>
                  </a:cxn>
                </a:cxnLst>
                <a:rect l="0" t="0" r="r" b="b"/>
                <a:pathLst>
                  <a:path w="19" h="17">
                    <a:moveTo>
                      <a:pt x="8" y="3"/>
                    </a:moveTo>
                    <a:cubicBezTo>
                      <a:pt x="16" y="0"/>
                      <a:pt x="19" y="13"/>
                      <a:pt x="11" y="15"/>
                    </a:cubicBezTo>
                    <a:cubicBezTo>
                      <a:pt x="4" y="17"/>
                      <a:pt x="0" y="5"/>
                      <a:pt x="8" y="3"/>
                    </a:cubicBezTo>
                    <a:close/>
                  </a:path>
                </a:pathLst>
              </a:custGeom>
              <a:solidFill>
                <a:srgbClr val="75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6" name="Freeform 182"/>
              <p:cNvSpPr>
                <a:spLocks/>
              </p:cNvSpPr>
              <p:nvPr/>
            </p:nvSpPr>
            <p:spPr bwMode="auto">
              <a:xfrm>
                <a:off x="2107" y="2748"/>
                <a:ext cx="95" cy="70"/>
              </a:xfrm>
              <a:custGeom>
                <a:avLst/>
                <a:gdLst>
                  <a:gd name="T0" fmla="*/ 59 w 66"/>
                  <a:gd name="T1" fmla="*/ 0 h 49"/>
                  <a:gd name="T2" fmla="*/ 49 w 66"/>
                  <a:gd name="T3" fmla="*/ 2 h 49"/>
                  <a:gd name="T4" fmla="*/ 14 w 66"/>
                  <a:gd name="T5" fmla="*/ 16 h 49"/>
                  <a:gd name="T6" fmla="*/ 0 w 66"/>
                  <a:gd name="T7" fmla="*/ 49 h 49"/>
                  <a:gd name="T8" fmla="*/ 3 w 66"/>
                  <a:gd name="T9" fmla="*/ 48 h 49"/>
                  <a:gd name="T10" fmla="*/ 10 w 66"/>
                  <a:gd name="T11" fmla="*/ 46 h 49"/>
                  <a:gd name="T12" fmla="*/ 66 w 66"/>
                  <a:gd name="T13" fmla="*/ 48 h 49"/>
                  <a:gd name="T14" fmla="*/ 59 w 66"/>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9">
                    <a:moveTo>
                      <a:pt x="59" y="0"/>
                    </a:moveTo>
                    <a:cubicBezTo>
                      <a:pt x="57" y="0"/>
                      <a:pt x="52" y="1"/>
                      <a:pt x="49" y="2"/>
                    </a:cubicBezTo>
                    <a:cubicBezTo>
                      <a:pt x="37" y="4"/>
                      <a:pt x="23" y="7"/>
                      <a:pt x="14" y="16"/>
                    </a:cubicBezTo>
                    <a:cubicBezTo>
                      <a:pt x="5" y="24"/>
                      <a:pt x="3" y="37"/>
                      <a:pt x="0" y="49"/>
                    </a:cubicBezTo>
                    <a:cubicBezTo>
                      <a:pt x="3" y="48"/>
                      <a:pt x="3" y="48"/>
                      <a:pt x="3" y="48"/>
                    </a:cubicBezTo>
                    <a:cubicBezTo>
                      <a:pt x="5" y="48"/>
                      <a:pt x="8" y="47"/>
                      <a:pt x="10" y="46"/>
                    </a:cubicBezTo>
                    <a:cubicBezTo>
                      <a:pt x="29" y="47"/>
                      <a:pt x="47" y="47"/>
                      <a:pt x="66" y="48"/>
                    </a:cubicBezTo>
                    <a:cubicBezTo>
                      <a:pt x="64" y="32"/>
                      <a:pt x="61" y="16"/>
                      <a:pt x="59" y="0"/>
                    </a:cubicBezTo>
                    <a:close/>
                  </a:path>
                </a:pathLst>
              </a:custGeom>
              <a:solidFill>
                <a:srgbClr val="343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7" name="Freeform 183"/>
              <p:cNvSpPr>
                <a:spLocks/>
              </p:cNvSpPr>
              <p:nvPr/>
            </p:nvSpPr>
            <p:spPr bwMode="auto">
              <a:xfrm>
                <a:off x="2585" y="2204"/>
                <a:ext cx="16" cy="15"/>
              </a:xfrm>
              <a:custGeom>
                <a:avLst/>
                <a:gdLst>
                  <a:gd name="T0" fmla="*/ 2 w 11"/>
                  <a:gd name="T1" fmla="*/ 2 h 10"/>
                  <a:gd name="T2" fmla="*/ 8 w 11"/>
                  <a:gd name="T3" fmla="*/ 8 h 10"/>
                  <a:gd name="T4" fmla="*/ 2 w 11"/>
                  <a:gd name="T5" fmla="*/ 2 h 10"/>
                </a:gdLst>
                <a:ahLst/>
                <a:cxnLst>
                  <a:cxn ang="0">
                    <a:pos x="T0" y="T1"/>
                  </a:cxn>
                  <a:cxn ang="0">
                    <a:pos x="T2" y="T3"/>
                  </a:cxn>
                  <a:cxn ang="0">
                    <a:pos x="T4" y="T5"/>
                  </a:cxn>
                </a:cxnLst>
                <a:rect l="0" t="0" r="r" b="b"/>
                <a:pathLst>
                  <a:path w="11" h="10">
                    <a:moveTo>
                      <a:pt x="2" y="2"/>
                    </a:moveTo>
                    <a:cubicBezTo>
                      <a:pt x="9" y="0"/>
                      <a:pt x="11" y="2"/>
                      <a:pt x="8" y="8"/>
                    </a:cubicBezTo>
                    <a:cubicBezTo>
                      <a:pt x="2" y="10"/>
                      <a:pt x="0" y="8"/>
                      <a:pt x="2" y="2"/>
                    </a:cubicBezTo>
                    <a:close/>
                  </a:path>
                </a:pathLst>
              </a:custGeom>
              <a:solidFill>
                <a:srgbClr val="9392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8" name="Freeform 184"/>
              <p:cNvSpPr>
                <a:spLocks/>
              </p:cNvSpPr>
              <p:nvPr/>
            </p:nvSpPr>
            <p:spPr bwMode="auto">
              <a:xfrm>
                <a:off x="2654" y="2207"/>
                <a:ext cx="24" cy="27"/>
              </a:xfrm>
              <a:custGeom>
                <a:avLst/>
                <a:gdLst>
                  <a:gd name="T0" fmla="*/ 5 w 17"/>
                  <a:gd name="T1" fmla="*/ 4 h 19"/>
                  <a:gd name="T2" fmla="*/ 12 w 17"/>
                  <a:gd name="T3" fmla="*/ 14 h 19"/>
                  <a:gd name="T4" fmla="*/ 5 w 17"/>
                  <a:gd name="T5" fmla="*/ 4 h 19"/>
                </a:gdLst>
                <a:ahLst/>
                <a:cxnLst>
                  <a:cxn ang="0">
                    <a:pos x="T0" y="T1"/>
                  </a:cxn>
                  <a:cxn ang="0">
                    <a:pos x="T2" y="T3"/>
                  </a:cxn>
                  <a:cxn ang="0">
                    <a:pos x="T4" y="T5"/>
                  </a:cxn>
                </a:cxnLst>
                <a:rect l="0" t="0" r="r" b="b"/>
                <a:pathLst>
                  <a:path w="17" h="19">
                    <a:moveTo>
                      <a:pt x="5" y="4"/>
                    </a:moveTo>
                    <a:cubicBezTo>
                      <a:pt x="11" y="0"/>
                      <a:pt x="17" y="10"/>
                      <a:pt x="12" y="14"/>
                    </a:cubicBezTo>
                    <a:cubicBezTo>
                      <a:pt x="6" y="19"/>
                      <a:pt x="0" y="8"/>
                      <a:pt x="5" y="4"/>
                    </a:cubicBezTo>
                    <a:close/>
                  </a:path>
                </a:pathLst>
              </a:custGeom>
              <a:solidFill>
                <a:srgbClr val="7A78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69" name="Freeform 185"/>
              <p:cNvSpPr>
                <a:spLocks/>
              </p:cNvSpPr>
              <p:nvPr/>
            </p:nvSpPr>
            <p:spPr bwMode="auto">
              <a:xfrm>
                <a:off x="1311" y="2230"/>
                <a:ext cx="37" cy="36"/>
              </a:xfrm>
              <a:custGeom>
                <a:avLst/>
                <a:gdLst>
                  <a:gd name="T0" fmla="*/ 9 w 26"/>
                  <a:gd name="T1" fmla="*/ 6 h 25"/>
                  <a:gd name="T2" fmla="*/ 15 w 26"/>
                  <a:gd name="T3" fmla="*/ 22 h 25"/>
                  <a:gd name="T4" fmla="*/ 9 w 26"/>
                  <a:gd name="T5" fmla="*/ 6 h 25"/>
                </a:gdLst>
                <a:ahLst/>
                <a:cxnLst>
                  <a:cxn ang="0">
                    <a:pos x="T0" y="T1"/>
                  </a:cxn>
                  <a:cxn ang="0">
                    <a:pos x="T2" y="T3"/>
                  </a:cxn>
                  <a:cxn ang="0">
                    <a:pos x="T4" y="T5"/>
                  </a:cxn>
                </a:cxnLst>
                <a:rect l="0" t="0" r="r" b="b"/>
                <a:pathLst>
                  <a:path w="26" h="25">
                    <a:moveTo>
                      <a:pt x="9" y="6"/>
                    </a:moveTo>
                    <a:cubicBezTo>
                      <a:pt x="20" y="0"/>
                      <a:pt x="26" y="20"/>
                      <a:pt x="15" y="22"/>
                    </a:cubicBezTo>
                    <a:cubicBezTo>
                      <a:pt x="5" y="25"/>
                      <a:pt x="0" y="10"/>
                      <a:pt x="9" y="6"/>
                    </a:cubicBezTo>
                    <a:close/>
                  </a:path>
                </a:pathLst>
              </a:custGeom>
              <a:solidFill>
                <a:srgbClr val="DF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0" name="Freeform 186"/>
              <p:cNvSpPr>
                <a:spLocks/>
              </p:cNvSpPr>
              <p:nvPr/>
            </p:nvSpPr>
            <p:spPr bwMode="auto">
              <a:xfrm>
                <a:off x="2538" y="2233"/>
                <a:ext cx="23" cy="20"/>
              </a:xfrm>
              <a:custGeom>
                <a:avLst/>
                <a:gdLst>
                  <a:gd name="T0" fmla="*/ 7 w 16"/>
                  <a:gd name="T1" fmla="*/ 2 h 14"/>
                  <a:gd name="T2" fmla="*/ 9 w 16"/>
                  <a:gd name="T3" fmla="*/ 12 h 14"/>
                  <a:gd name="T4" fmla="*/ 7 w 16"/>
                  <a:gd name="T5" fmla="*/ 2 h 14"/>
                </a:gdLst>
                <a:ahLst/>
                <a:cxnLst>
                  <a:cxn ang="0">
                    <a:pos x="T0" y="T1"/>
                  </a:cxn>
                  <a:cxn ang="0">
                    <a:pos x="T2" y="T3"/>
                  </a:cxn>
                  <a:cxn ang="0">
                    <a:pos x="T4" y="T5"/>
                  </a:cxn>
                </a:cxnLst>
                <a:rect l="0" t="0" r="r" b="b"/>
                <a:pathLst>
                  <a:path w="16" h="14">
                    <a:moveTo>
                      <a:pt x="7" y="2"/>
                    </a:moveTo>
                    <a:cubicBezTo>
                      <a:pt x="13" y="0"/>
                      <a:pt x="16" y="11"/>
                      <a:pt x="9" y="12"/>
                    </a:cubicBezTo>
                    <a:cubicBezTo>
                      <a:pt x="3" y="14"/>
                      <a:pt x="0" y="4"/>
                      <a:pt x="7" y="2"/>
                    </a:cubicBezTo>
                    <a:close/>
                  </a:path>
                </a:pathLst>
              </a:custGeom>
              <a:solidFill>
                <a:srgbClr val="807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1" name="Freeform 187"/>
              <p:cNvSpPr>
                <a:spLocks/>
              </p:cNvSpPr>
              <p:nvPr/>
            </p:nvSpPr>
            <p:spPr bwMode="auto">
              <a:xfrm>
                <a:off x="2608" y="2240"/>
                <a:ext cx="29" cy="24"/>
              </a:xfrm>
              <a:custGeom>
                <a:avLst/>
                <a:gdLst>
                  <a:gd name="T0" fmla="*/ 6 w 20"/>
                  <a:gd name="T1" fmla="*/ 5 h 17"/>
                  <a:gd name="T2" fmla="*/ 16 w 20"/>
                  <a:gd name="T3" fmla="*/ 11 h 17"/>
                  <a:gd name="T4" fmla="*/ 6 w 20"/>
                  <a:gd name="T5" fmla="*/ 5 h 17"/>
                </a:gdLst>
                <a:ahLst/>
                <a:cxnLst>
                  <a:cxn ang="0">
                    <a:pos x="T0" y="T1"/>
                  </a:cxn>
                  <a:cxn ang="0">
                    <a:pos x="T2" y="T3"/>
                  </a:cxn>
                  <a:cxn ang="0">
                    <a:pos x="T4" y="T5"/>
                  </a:cxn>
                </a:cxnLst>
                <a:rect l="0" t="0" r="r" b="b"/>
                <a:pathLst>
                  <a:path w="20" h="17">
                    <a:moveTo>
                      <a:pt x="6" y="5"/>
                    </a:moveTo>
                    <a:cubicBezTo>
                      <a:pt x="9" y="0"/>
                      <a:pt x="20" y="5"/>
                      <a:pt x="16" y="11"/>
                    </a:cubicBezTo>
                    <a:cubicBezTo>
                      <a:pt x="12" y="17"/>
                      <a:pt x="0" y="11"/>
                      <a:pt x="6" y="5"/>
                    </a:cubicBezTo>
                    <a:close/>
                  </a:path>
                </a:pathLst>
              </a:custGeom>
              <a:solidFill>
                <a:srgbClr val="7978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2" name="Freeform 188"/>
              <p:cNvSpPr>
                <a:spLocks/>
              </p:cNvSpPr>
              <p:nvPr/>
            </p:nvSpPr>
            <p:spPr bwMode="auto">
              <a:xfrm>
                <a:off x="2313" y="2382"/>
                <a:ext cx="52" cy="37"/>
              </a:xfrm>
              <a:custGeom>
                <a:avLst/>
                <a:gdLst>
                  <a:gd name="T0" fmla="*/ 23 w 36"/>
                  <a:gd name="T1" fmla="*/ 5 h 26"/>
                  <a:gd name="T2" fmla="*/ 36 w 36"/>
                  <a:gd name="T3" fmla="*/ 0 h 26"/>
                  <a:gd name="T4" fmla="*/ 34 w 36"/>
                  <a:gd name="T5" fmla="*/ 15 h 26"/>
                  <a:gd name="T6" fmla="*/ 32 w 36"/>
                  <a:gd name="T7" fmla="*/ 7 h 26"/>
                  <a:gd name="T8" fmla="*/ 19 w 36"/>
                  <a:gd name="T9" fmla="*/ 14 h 26"/>
                  <a:gd name="T10" fmla="*/ 25 w 36"/>
                  <a:gd name="T11" fmla="*/ 21 h 26"/>
                  <a:gd name="T12" fmla="*/ 17 w 36"/>
                  <a:gd name="T13" fmla="*/ 17 h 26"/>
                  <a:gd name="T14" fmla="*/ 0 w 36"/>
                  <a:gd name="T15" fmla="*/ 26 h 26"/>
                  <a:gd name="T16" fmla="*/ 11 w 36"/>
                  <a:gd name="T17" fmla="*/ 13 h 26"/>
                  <a:gd name="T18" fmla="*/ 23 w 36"/>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6">
                    <a:moveTo>
                      <a:pt x="23" y="5"/>
                    </a:moveTo>
                    <a:cubicBezTo>
                      <a:pt x="27" y="4"/>
                      <a:pt x="32" y="2"/>
                      <a:pt x="36" y="0"/>
                    </a:cubicBezTo>
                    <a:cubicBezTo>
                      <a:pt x="36" y="5"/>
                      <a:pt x="36" y="11"/>
                      <a:pt x="34" y="15"/>
                    </a:cubicBezTo>
                    <a:cubicBezTo>
                      <a:pt x="32" y="7"/>
                      <a:pt x="32" y="7"/>
                      <a:pt x="32" y="7"/>
                    </a:cubicBezTo>
                    <a:cubicBezTo>
                      <a:pt x="29" y="9"/>
                      <a:pt x="23" y="12"/>
                      <a:pt x="19" y="14"/>
                    </a:cubicBezTo>
                    <a:cubicBezTo>
                      <a:pt x="21" y="16"/>
                      <a:pt x="24" y="19"/>
                      <a:pt x="25" y="21"/>
                    </a:cubicBezTo>
                    <a:cubicBezTo>
                      <a:pt x="22" y="20"/>
                      <a:pt x="20" y="18"/>
                      <a:pt x="17" y="17"/>
                    </a:cubicBezTo>
                    <a:cubicBezTo>
                      <a:pt x="11" y="20"/>
                      <a:pt x="6" y="23"/>
                      <a:pt x="0" y="26"/>
                    </a:cubicBezTo>
                    <a:cubicBezTo>
                      <a:pt x="4" y="22"/>
                      <a:pt x="8" y="17"/>
                      <a:pt x="11" y="13"/>
                    </a:cubicBezTo>
                    <a:cubicBezTo>
                      <a:pt x="17" y="16"/>
                      <a:pt x="23" y="11"/>
                      <a:pt x="23" y="5"/>
                    </a:cubicBezTo>
                    <a:close/>
                  </a:path>
                </a:pathLst>
              </a:custGeom>
              <a:solidFill>
                <a:srgbClr val="2F2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3" name="Freeform 189"/>
              <p:cNvSpPr>
                <a:spLocks/>
              </p:cNvSpPr>
              <p:nvPr/>
            </p:nvSpPr>
            <p:spPr bwMode="auto">
              <a:xfrm>
                <a:off x="2196" y="2548"/>
                <a:ext cx="13" cy="14"/>
              </a:xfrm>
              <a:custGeom>
                <a:avLst/>
                <a:gdLst>
                  <a:gd name="T0" fmla="*/ 2 w 9"/>
                  <a:gd name="T1" fmla="*/ 3 h 10"/>
                  <a:gd name="T2" fmla="*/ 7 w 9"/>
                  <a:gd name="T3" fmla="*/ 7 h 10"/>
                  <a:gd name="T4" fmla="*/ 2 w 9"/>
                  <a:gd name="T5" fmla="*/ 3 h 10"/>
                </a:gdLst>
                <a:ahLst/>
                <a:cxnLst>
                  <a:cxn ang="0">
                    <a:pos x="T0" y="T1"/>
                  </a:cxn>
                  <a:cxn ang="0">
                    <a:pos x="T2" y="T3"/>
                  </a:cxn>
                  <a:cxn ang="0">
                    <a:pos x="T4" y="T5"/>
                  </a:cxn>
                </a:cxnLst>
                <a:rect l="0" t="0" r="r" b="b"/>
                <a:pathLst>
                  <a:path w="9" h="10">
                    <a:moveTo>
                      <a:pt x="2" y="3"/>
                    </a:moveTo>
                    <a:cubicBezTo>
                      <a:pt x="8" y="0"/>
                      <a:pt x="9" y="1"/>
                      <a:pt x="7" y="7"/>
                    </a:cubicBezTo>
                    <a:cubicBezTo>
                      <a:pt x="2" y="10"/>
                      <a:pt x="0" y="9"/>
                      <a:pt x="2" y="3"/>
                    </a:cubicBezTo>
                    <a:close/>
                  </a:path>
                </a:pathLst>
              </a:custGeom>
              <a:solidFill>
                <a:srgbClr val="2F2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4" name="Freeform 190"/>
              <p:cNvSpPr>
                <a:spLocks/>
              </p:cNvSpPr>
              <p:nvPr/>
            </p:nvSpPr>
            <p:spPr bwMode="auto">
              <a:xfrm>
                <a:off x="2565" y="2271"/>
                <a:ext cx="27" cy="25"/>
              </a:xfrm>
              <a:custGeom>
                <a:avLst/>
                <a:gdLst>
                  <a:gd name="T0" fmla="*/ 8 w 19"/>
                  <a:gd name="T1" fmla="*/ 3 h 17"/>
                  <a:gd name="T2" fmla="*/ 11 w 19"/>
                  <a:gd name="T3" fmla="*/ 14 h 17"/>
                  <a:gd name="T4" fmla="*/ 8 w 19"/>
                  <a:gd name="T5" fmla="*/ 3 h 17"/>
                </a:gdLst>
                <a:ahLst/>
                <a:cxnLst>
                  <a:cxn ang="0">
                    <a:pos x="T0" y="T1"/>
                  </a:cxn>
                  <a:cxn ang="0">
                    <a:pos x="T2" y="T3"/>
                  </a:cxn>
                  <a:cxn ang="0">
                    <a:pos x="T4" y="T5"/>
                  </a:cxn>
                </a:cxnLst>
                <a:rect l="0" t="0" r="r" b="b"/>
                <a:pathLst>
                  <a:path w="19" h="17">
                    <a:moveTo>
                      <a:pt x="8" y="3"/>
                    </a:moveTo>
                    <a:cubicBezTo>
                      <a:pt x="16" y="0"/>
                      <a:pt x="19" y="13"/>
                      <a:pt x="11" y="14"/>
                    </a:cubicBezTo>
                    <a:cubicBezTo>
                      <a:pt x="3" y="17"/>
                      <a:pt x="0" y="4"/>
                      <a:pt x="8" y="3"/>
                    </a:cubicBezTo>
                    <a:close/>
                  </a:path>
                </a:pathLst>
              </a:custGeom>
              <a:solidFill>
                <a:srgbClr val="737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5" name="Line 191"/>
              <p:cNvSpPr>
                <a:spLocks noChangeShapeType="1"/>
              </p:cNvSpPr>
              <p:nvPr/>
            </p:nvSpPr>
            <p:spPr bwMode="auto">
              <a:xfrm>
                <a:off x="2474" y="22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6" name="Line 192"/>
              <p:cNvSpPr>
                <a:spLocks noChangeShapeType="1"/>
              </p:cNvSpPr>
              <p:nvPr/>
            </p:nvSpPr>
            <p:spPr bwMode="auto">
              <a:xfrm>
                <a:off x="2474" y="229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7" name="Line 193"/>
              <p:cNvSpPr>
                <a:spLocks noChangeShapeType="1"/>
              </p:cNvSpPr>
              <p:nvPr/>
            </p:nvSpPr>
            <p:spPr bwMode="auto">
              <a:xfrm>
                <a:off x="2365" y="238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8" name="Line 194"/>
              <p:cNvSpPr>
                <a:spLocks noChangeShapeType="1"/>
              </p:cNvSpPr>
              <p:nvPr/>
            </p:nvSpPr>
            <p:spPr bwMode="auto">
              <a:xfrm>
                <a:off x="2365" y="238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79" name="Line 195"/>
              <p:cNvSpPr>
                <a:spLocks noChangeShapeType="1"/>
              </p:cNvSpPr>
              <p:nvPr/>
            </p:nvSpPr>
            <p:spPr bwMode="auto">
              <a:xfrm>
                <a:off x="2424" y="239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0" name="Line 196"/>
              <p:cNvSpPr>
                <a:spLocks noChangeShapeType="1"/>
              </p:cNvSpPr>
              <p:nvPr/>
            </p:nvSpPr>
            <p:spPr bwMode="auto">
              <a:xfrm>
                <a:off x="2424" y="239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1" name="Line 197"/>
              <p:cNvSpPr>
                <a:spLocks noChangeShapeType="1"/>
              </p:cNvSpPr>
              <p:nvPr/>
            </p:nvSpPr>
            <p:spPr bwMode="auto">
              <a:xfrm>
                <a:off x="2388" y="24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2" name="Line 198"/>
              <p:cNvSpPr>
                <a:spLocks noChangeShapeType="1"/>
              </p:cNvSpPr>
              <p:nvPr/>
            </p:nvSpPr>
            <p:spPr bwMode="auto">
              <a:xfrm>
                <a:off x="2388" y="24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3" name="Freeform 199"/>
              <p:cNvSpPr>
                <a:spLocks/>
              </p:cNvSpPr>
              <p:nvPr/>
            </p:nvSpPr>
            <p:spPr bwMode="auto">
              <a:xfrm>
                <a:off x="1313" y="2443"/>
                <a:ext cx="28" cy="29"/>
              </a:xfrm>
              <a:custGeom>
                <a:avLst/>
                <a:gdLst>
                  <a:gd name="T0" fmla="*/ 8 w 20"/>
                  <a:gd name="T1" fmla="*/ 0 h 20"/>
                  <a:gd name="T2" fmla="*/ 18 w 20"/>
                  <a:gd name="T3" fmla="*/ 2 h 20"/>
                  <a:gd name="T4" fmla="*/ 20 w 20"/>
                  <a:gd name="T5" fmla="*/ 13 h 20"/>
                  <a:gd name="T6" fmla="*/ 6 w 20"/>
                  <a:gd name="T7" fmla="*/ 14 h 20"/>
                  <a:gd name="T8" fmla="*/ 8 w 20"/>
                  <a:gd name="T9" fmla="*/ 0 h 20"/>
                </a:gdLst>
                <a:ahLst/>
                <a:cxnLst>
                  <a:cxn ang="0">
                    <a:pos x="T0" y="T1"/>
                  </a:cxn>
                  <a:cxn ang="0">
                    <a:pos x="T2" y="T3"/>
                  </a:cxn>
                  <a:cxn ang="0">
                    <a:pos x="T4" y="T5"/>
                  </a:cxn>
                  <a:cxn ang="0">
                    <a:pos x="T6" y="T7"/>
                  </a:cxn>
                  <a:cxn ang="0">
                    <a:pos x="T8" y="T9"/>
                  </a:cxn>
                </a:cxnLst>
                <a:rect l="0" t="0" r="r" b="b"/>
                <a:pathLst>
                  <a:path w="20" h="20">
                    <a:moveTo>
                      <a:pt x="8" y="0"/>
                    </a:moveTo>
                    <a:cubicBezTo>
                      <a:pt x="11" y="1"/>
                      <a:pt x="15" y="1"/>
                      <a:pt x="18" y="2"/>
                    </a:cubicBezTo>
                    <a:cubicBezTo>
                      <a:pt x="19" y="5"/>
                      <a:pt x="20" y="9"/>
                      <a:pt x="20" y="13"/>
                    </a:cubicBezTo>
                    <a:cubicBezTo>
                      <a:pt x="16" y="15"/>
                      <a:pt x="9" y="20"/>
                      <a:pt x="6" y="14"/>
                    </a:cubicBezTo>
                    <a:cubicBezTo>
                      <a:pt x="0" y="10"/>
                      <a:pt x="6" y="5"/>
                      <a:pt x="8" y="0"/>
                    </a:cubicBezTo>
                    <a:close/>
                  </a:path>
                </a:pathLst>
              </a:custGeom>
              <a:solidFill>
                <a:srgbClr val="E7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4" name="Line 200"/>
              <p:cNvSpPr>
                <a:spLocks noChangeShapeType="1"/>
              </p:cNvSpPr>
              <p:nvPr/>
            </p:nvSpPr>
            <p:spPr bwMode="auto">
              <a:xfrm>
                <a:off x="2233" y="24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5" name="Line 201"/>
              <p:cNvSpPr>
                <a:spLocks noChangeShapeType="1"/>
              </p:cNvSpPr>
              <p:nvPr/>
            </p:nvSpPr>
            <p:spPr bwMode="auto">
              <a:xfrm>
                <a:off x="2233" y="247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6" name="Line 202"/>
              <p:cNvSpPr>
                <a:spLocks noChangeShapeType="1"/>
              </p:cNvSpPr>
              <p:nvPr/>
            </p:nvSpPr>
            <p:spPr bwMode="auto">
              <a:xfrm>
                <a:off x="2267" y="25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7" name="Line 203"/>
              <p:cNvSpPr>
                <a:spLocks noChangeShapeType="1"/>
              </p:cNvSpPr>
              <p:nvPr/>
            </p:nvSpPr>
            <p:spPr bwMode="auto">
              <a:xfrm>
                <a:off x="2267" y="25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8" name="Line 204"/>
              <p:cNvSpPr>
                <a:spLocks noChangeShapeType="1"/>
              </p:cNvSpPr>
              <p:nvPr/>
            </p:nvSpPr>
            <p:spPr bwMode="auto">
              <a:xfrm>
                <a:off x="2245"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89" name="Line 205"/>
              <p:cNvSpPr>
                <a:spLocks noChangeShapeType="1"/>
              </p:cNvSpPr>
              <p:nvPr/>
            </p:nvSpPr>
            <p:spPr bwMode="auto">
              <a:xfrm>
                <a:off x="2245" y="252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0" name="Line 206"/>
              <p:cNvSpPr>
                <a:spLocks noChangeShapeType="1"/>
              </p:cNvSpPr>
              <p:nvPr/>
            </p:nvSpPr>
            <p:spPr bwMode="auto">
              <a:xfrm>
                <a:off x="2227" y="253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1" name="Line 207"/>
              <p:cNvSpPr>
                <a:spLocks noChangeShapeType="1"/>
              </p:cNvSpPr>
              <p:nvPr/>
            </p:nvSpPr>
            <p:spPr bwMode="auto">
              <a:xfrm>
                <a:off x="2227" y="253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2" name="Freeform 208"/>
              <p:cNvSpPr>
                <a:spLocks noEditPoints="1"/>
              </p:cNvSpPr>
              <p:nvPr/>
            </p:nvSpPr>
            <p:spPr bwMode="auto">
              <a:xfrm>
                <a:off x="1692" y="2399"/>
                <a:ext cx="613" cy="581"/>
              </a:xfrm>
              <a:custGeom>
                <a:avLst/>
                <a:gdLst>
                  <a:gd name="T0" fmla="*/ 346 w 428"/>
                  <a:gd name="T1" fmla="*/ 30 h 406"/>
                  <a:gd name="T2" fmla="*/ 264 w 428"/>
                  <a:gd name="T3" fmla="*/ 6 h 406"/>
                  <a:gd name="T4" fmla="*/ 208 w 428"/>
                  <a:gd name="T5" fmla="*/ 56 h 406"/>
                  <a:gd name="T6" fmla="*/ 136 w 428"/>
                  <a:gd name="T7" fmla="*/ 93 h 406"/>
                  <a:gd name="T8" fmla="*/ 73 w 428"/>
                  <a:gd name="T9" fmla="*/ 102 h 406"/>
                  <a:gd name="T10" fmla="*/ 13 w 428"/>
                  <a:gd name="T11" fmla="*/ 158 h 406"/>
                  <a:gd name="T12" fmla="*/ 14 w 428"/>
                  <a:gd name="T13" fmla="*/ 254 h 406"/>
                  <a:gd name="T14" fmla="*/ 29 w 428"/>
                  <a:gd name="T15" fmla="*/ 290 h 406"/>
                  <a:gd name="T16" fmla="*/ 50 w 428"/>
                  <a:gd name="T17" fmla="*/ 318 h 406"/>
                  <a:gd name="T18" fmla="*/ 52 w 428"/>
                  <a:gd name="T19" fmla="*/ 323 h 406"/>
                  <a:gd name="T20" fmla="*/ 115 w 428"/>
                  <a:gd name="T21" fmla="*/ 377 h 406"/>
                  <a:gd name="T22" fmla="*/ 124 w 428"/>
                  <a:gd name="T23" fmla="*/ 385 h 406"/>
                  <a:gd name="T24" fmla="*/ 221 w 428"/>
                  <a:gd name="T25" fmla="*/ 388 h 406"/>
                  <a:gd name="T26" fmla="*/ 290 w 428"/>
                  <a:gd name="T27" fmla="*/ 293 h 406"/>
                  <a:gd name="T28" fmla="*/ 304 w 428"/>
                  <a:gd name="T29" fmla="*/ 260 h 406"/>
                  <a:gd name="T30" fmla="*/ 339 w 428"/>
                  <a:gd name="T31" fmla="*/ 246 h 406"/>
                  <a:gd name="T32" fmla="*/ 349 w 428"/>
                  <a:gd name="T33" fmla="*/ 244 h 406"/>
                  <a:gd name="T34" fmla="*/ 401 w 428"/>
                  <a:gd name="T35" fmla="*/ 216 h 406"/>
                  <a:gd name="T36" fmla="*/ 400 w 428"/>
                  <a:gd name="T37" fmla="*/ 95 h 406"/>
                  <a:gd name="T38" fmla="*/ 351 w 428"/>
                  <a:gd name="T39" fmla="*/ 131 h 406"/>
                  <a:gd name="T40" fmla="*/ 353 w 428"/>
                  <a:gd name="T41" fmla="*/ 146 h 406"/>
                  <a:gd name="T42" fmla="*/ 314 w 428"/>
                  <a:gd name="T43" fmla="*/ 206 h 406"/>
                  <a:gd name="T44" fmla="*/ 244 w 428"/>
                  <a:gd name="T45" fmla="*/ 202 h 406"/>
                  <a:gd name="T46" fmla="*/ 220 w 428"/>
                  <a:gd name="T47" fmla="*/ 167 h 406"/>
                  <a:gd name="T48" fmla="*/ 216 w 428"/>
                  <a:gd name="T49" fmla="*/ 157 h 406"/>
                  <a:gd name="T50" fmla="*/ 241 w 428"/>
                  <a:gd name="T51" fmla="*/ 89 h 406"/>
                  <a:gd name="T52" fmla="*/ 308 w 428"/>
                  <a:gd name="T53" fmla="*/ 78 h 406"/>
                  <a:gd name="T54" fmla="*/ 318 w 428"/>
                  <a:gd name="T55" fmla="*/ 83 h 406"/>
                  <a:gd name="T56" fmla="*/ 372 w 428"/>
                  <a:gd name="T57" fmla="*/ 44 h 406"/>
                  <a:gd name="T58" fmla="*/ 172 w 428"/>
                  <a:gd name="T59" fmla="*/ 250 h 406"/>
                  <a:gd name="T60" fmla="*/ 190 w 428"/>
                  <a:gd name="T61" fmla="*/ 274 h 406"/>
                  <a:gd name="T62" fmla="*/ 203 w 428"/>
                  <a:gd name="T63" fmla="*/ 293 h 406"/>
                  <a:gd name="T64" fmla="*/ 181 w 428"/>
                  <a:gd name="T65" fmla="*/ 306 h 406"/>
                  <a:gd name="T66" fmla="*/ 170 w 428"/>
                  <a:gd name="T67" fmla="*/ 295 h 406"/>
                  <a:gd name="T68" fmla="*/ 101 w 428"/>
                  <a:gd name="T69" fmla="*/ 199 h 406"/>
                  <a:gd name="T70" fmla="*/ 122 w 428"/>
                  <a:gd name="T71" fmla="*/ 181 h 406"/>
                  <a:gd name="T72" fmla="*/ 133 w 428"/>
                  <a:gd name="T73" fmla="*/ 196 h 406"/>
                  <a:gd name="T74" fmla="*/ 154 w 428"/>
                  <a:gd name="T75" fmla="*/ 225 h 406"/>
                  <a:gd name="T76" fmla="*/ 171 w 428"/>
                  <a:gd name="T77" fmla="*/ 24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8" h="406">
                    <a:moveTo>
                      <a:pt x="346" y="30"/>
                    </a:moveTo>
                    <a:cubicBezTo>
                      <a:pt x="322" y="15"/>
                      <a:pt x="294" y="0"/>
                      <a:pt x="264" y="6"/>
                    </a:cubicBezTo>
                    <a:cubicBezTo>
                      <a:pt x="238" y="10"/>
                      <a:pt x="221" y="34"/>
                      <a:pt x="208" y="56"/>
                    </a:cubicBezTo>
                    <a:cubicBezTo>
                      <a:pt x="194" y="81"/>
                      <a:pt x="164" y="97"/>
                      <a:pt x="136" y="93"/>
                    </a:cubicBezTo>
                    <a:cubicBezTo>
                      <a:pt x="114" y="89"/>
                      <a:pt x="93" y="95"/>
                      <a:pt x="73" y="102"/>
                    </a:cubicBezTo>
                    <a:cubicBezTo>
                      <a:pt x="47" y="113"/>
                      <a:pt x="23" y="131"/>
                      <a:pt x="13" y="158"/>
                    </a:cubicBezTo>
                    <a:cubicBezTo>
                      <a:pt x="0" y="188"/>
                      <a:pt x="7" y="222"/>
                      <a:pt x="14" y="254"/>
                    </a:cubicBezTo>
                    <a:cubicBezTo>
                      <a:pt x="14" y="268"/>
                      <a:pt x="21" y="279"/>
                      <a:pt x="29" y="290"/>
                    </a:cubicBezTo>
                    <a:cubicBezTo>
                      <a:pt x="35" y="300"/>
                      <a:pt x="41" y="311"/>
                      <a:pt x="50" y="318"/>
                    </a:cubicBezTo>
                    <a:cubicBezTo>
                      <a:pt x="51" y="319"/>
                      <a:pt x="51" y="321"/>
                      <a:pt x="52" y="323"/>
                    </a:cubicBezTo>
                    <a:cubicBezTo>
                      <a:pt x="71" y="342"/>
                      <a:pt x="88" y="367"/>
                      <a:pt x="115" y="377"/>
                    </a:cubicBezTo>
                    <a:cubicBezTo>
                      <a:pt x="119" y="379"/>
                      <a:pt x="121" y="383"/>
                      <a:pt x="124" y="385"/>
                    </a:cubicBezTo>
                    <a:cubicBezTo>
                      <a:pt x="154" y="398"/>
                      <a:pt x="191" y="406"/>
                      <a:pt x="221" y="388"/>
                    </a:cubicBezTo>
                    <a:cubicBezTo>
                      <a:pt x="257" y="369"/>
                      <a:pt x="278" y="331"/>
                      <a:pt x="290" y="293"/>
                    </a:cubicBezTo>
                    <a:cubicBezTo>
                      <a:pt x="293" y="281"/>
                      <a:pt x="295" y="268"/>
                      <a:pt x="304" y="260"/>
                    </a:cubicBezTo>
                    <a:cubicBezTo>
                      <a:pt x="313" y="251"/>
                      <a:pt x="327" y="248"/>
                      <a:pt x="339" y="246"/>
                    </a:cubicBezTo>
                    <a:cubicBezTo>
                      <a:pt x="342" y="245"/>
                      <a:pt x="347" y="244"/>
                      <a:pt x="349" y="244"/>
                    </a:cubicBezTo>
                    <a:cubicBezTo>
                      <a:pt x="368" y="238"/>
                      <a:pt x="387" y="230"/>
                      <a:pt x="401" y="216"/>
                    </a:cubicBezTo>
                    <a:cubicBezTo>
                      <a:pt x="428" y="181"/>
                      <a:pt x="420" y="131"/>
                      <a:pt x="400" y="95"/>
                    </a:cubicBezTo>
                    <a:cubicBezTo>
                      <a:pt x="384" y="107"/>
                      <a:pt x="367" y="119"/>
                      <a:pt x="351" y="131"/>
                    </a:cubicBezTo>
                    <a:cubicBezTo>
                      <a:pt x="352" y="135"/>
                      <a:pt x="353" y="142"/>
                      <a:pt x="353" y="146"/>
                    </a:cubicBezTo>
                    <a:cubicBezTo>
                      <a:pt x="352" y="171"/>
                      <a:pt x="338" y="196"/>
                      <a:pt x="314" y="206"/>
                    </a:cubicBezTo>
                    <a:cubicBezTo>
                      <a:pt x="292" y="218"/>
                      <a:pt x="265" y="213"/>
                      <a:pt x="244" y="202"/>
                    </a:cubicBezTo>
                    <a:cubicBezTo>
                      <a:pt x="235" y="191"/>
                      <a:pt x="221" y="182"/>
                      <a:pt x="220" y="167"/>
                    </a:cubicBezTo>
                    <a:cubicBezTo>
                      <a:pt x="219" y="165"/>
                      <a:pt x="217" y="160"/>
                      <a:pt x="216" y="157"/>
                    </a:cubicBezTo>
                    <a:cubicBezTo>
                      <a:pt x="213" y="132"/>
                      <a:pt x="219" y="104"/>
                      <a:pt x="241" y="89"/>
                    </a:cubicBezTo>
                    <a:cubicBezTo>
                      <a:pt x="259" y="73"/>
                      <a:pt x="285" y="73"/>
                      <a:pt x="308" y="78"/>
                    </a:cubicBezTo>
                    <a:cubicBezTo>
                      <a:pt x="310" y="80"/>
                      <a:pt x="315" y="82"/>
                      <a:pt x="318" y="83"/>
                    </a:cubicBezTo>
                    <a:cubicBezTo>
                      <a:pt x="336" y="70"/>
                      <a:pt x="354" y="57"/>
                      <a:pt x="372" y="44"/>
                    </a:cubicBezTo>
                    <a:moveTo>
                      <a:pt x="172" y="250"/>
                    </a:moveTo>
                    <a:cubicBezTo>
                      <a:pt x="178" y="258"/>
                      <a:pt x="184" y="266"/>
                      <a:pt x="190" y="274"/>
                    </a:cubicBezTo>
                    <a:cubicBezTo>
                      <a:pt x="194" y="280"/>
                      <a:pt x="198" y="287"/>
                      <a:pt x="203" y="293"/>
                    </a:cubicBezTo>
                    <a:cubicBezTo>
                      <a:pt x="195" y="298"/>
                      <a:pt x="188" y="303"/>
                      <a:pt x="181" y="306"/>
                    </a:cubicBezTo>
                    <a:cubicBezTo>
                      <a:pt x="176" y="304"/>
                      <a:pt x="174" y="299"/>
                      <a:pt x="170" y="295"/>
                    </a:cubicBezTo>
                    <a:cubicBezTo>
                      <a:pt x="148" y="263"/>
                      <a:pt x="124" y="231"/>
                      <a:pt x="101" y="199"/>
                    </a:cubicBezTo>
                    <a:cubicBezTo>
                      <a:pt x="108" y="193"/>
                      <a:pt x="115" y="187"/>
                      <a:pt x="122" y="181"/>
                    </a:cubicBezTo>
                    <a:cubicBezTo>
                      <a:pt x="125" y="186"/>
                      <a:pt x="129" y="191"/>
                      <a:pt x="133" y="196"/>
                    </a:cubicBezTo>
                    <a:cubicBezTo>
                      <a:pt x="140" y="205"/>
                      <a:pt x="146" y="216"/>
                      <a:pt x="154" y="225"/>
                    </a:cubicBezTo>
                    <a:cubicBezTo>
                      <a:pt x="160" y="232"/>
                      <a:pt x="166" y="240"/>
                      <a:pt x="171" y="248"/>
                    </a:cubicBezTo>
                  </a:path>
                </a:pathLst>
              </a:custGeom>
              <a:solidFill>
                <a:srgbClr val="ECD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3" name="Line 209"/>
              <p:cNvSpPr>
                <a:spLocks noChangeShapeType="1"/>
              </p:cNvSpPr>
              <p:nvPr/>
            </p:nvSpPr>
            <p:spPr bwMode="auto">
              <a:xfrm>
                <a:off x="2107" y="25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4" name="Line 210"/>
              <p:cNvSpPr>
                <a:spLocks noChangeShapeType="1"/>
              </p:cNvSpPr>
              <p:nvPr/>
            </p:nvSpPr>
            <p:spPr bwMode="auto">
              <a:xfrm>
                <a:off x="2107" y="257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5" name="Line 211"/>
              <p:cNvSpPr>
                <a:spLocks noChangeShapeType="1"/>
              </p:cNvSpPr>
              <p:nvPr/>
            </p:nvSpPr>
            <p:spPr bwMode="auto">
              <a:xfrm>
                <a:off x="2027" y="26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6" name="Line 212"/>
              <p:cNvSpPr>
                <a:spLocks noChangeShapeType="1"/>
              </p:cNvSpPr>
              <p:nvPr/>
            </p:nvSpPr>
            <p:spPr bwMode="auto">
              <a:xfrm>
                <a:off x="2027" y="26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7" name="Line 213"/>
              <p:cNvSpPr>
                <a:spLocks noChangeShapeType="1"/>
              </p:cNvSpPr>
              <p:nvPr/>
            </p:nvSpPr>
            <p:spPr bwMode="auto">
              <a:xfrm>
                <a:off x="2030" y="2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8" name="Line 214"/>
              <p:cNvSpPr>
                <a:spLocks noChangeShapeType="1"/>
              </p:cNvSpPr>
              <p:nvPr/>
            </p:nvSpPr>
            <p:spPr bwMode="auto">
              <a:xfrm>
                <a:off x="2030" y="263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499" name="Line 215"/>
              <p:cNvSpPr>
                <a:spLocks noChangeShapeType="1"/>
              </p:cNvSpPr>
              <p:nvPr/>
            </p:nvSpPr>
            <p:spPr bwMode="auto">
              <a:xfrm>
                <a:off x="2041" y="265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0" name="Line 216"/>
              <p:cNvSpPr>
                <a:spLocks noChangeShapeType="1"/>
              </p:cNvSpPr>
              <p:nvPr/>
            </p:nvSpPr>
            <p:spPr bwMode="auto">
              <a:xfrm>
                <a:off x="2041" y="265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1" name="Freeform 217"/>
              <p:cNvSpPr>
                <a:spLocks/>
              </p:cNvSpPr>
              <p:nvPr/>
            </p:nvSpPr>
            <p:spPr bwMode="auto">
              <a:xfrm>
                <a:off x="1997" y="2503"/>
                <a:ext cx="200" cy="208"/>
              </a:xfrm>
              <a:custGeom>
                <a:avLst/>
                <a:gdLst>
                  <a:gd name="T0" fmla="*/ 138 w 140"/>
                  <a:gd name="T1" fmla="*/ 58 h 145"/>
                  <a:gd name="T2" fmla="*/ 125 w 140"/>
                  <a:gd name="T3" fmla="*/ 68 h 145"/>
                  <a:gd name="T4" fmla="*/ 105 w 140"/>
                  <a:gd name="T5" fmla="*/ 112 h 145"/>
                  <a:gd name="T6" fmla="*/ 54 w 140"/>
                  <a:gd name="T7" fmla="*/ 122 h 145"/>
                  <a:gd name="T8" fmla="*/ 46 w 140"/>
                  <a:gd name="T9" fmla="*/ 117 h 145"/>
                  <a:gd name="T10" fmla="*/ 18 w 140"/>
                  <a:gd name="T11" fmla="*/ 81 h 145"/>
                  <a:gd name="T12" fmla="*/ 19 w 140"/>
                  <a:gd name="T13" fmla="*/ 59 h 145"/>
                  <a:gd name="T14" fmla="*/ 56 w 140"/>
                  <a:gd name="T15" fmla="*/ 20 h 145"/>
                  <a:gd name="T16" fmla="*/ 91 w 140"/>
                  <a:gd name="T17" fmla="*/ 19 h 145"/>
                  <a:gd name="T18" fmla="*/ 105 w 140"/>
                  <a:gd name="T19" fmla="*/ 10 h 145"/>
                  <a:gd name="T20" fmla="*/ 95 w 140"/>
                  <a:gd name="T21" fmla="*/ 5 h 145"/>
                  <a:gd name="T22" fmla="*/ 28 w 140"/>
                  <a:gd name="T23" fmla="*/ 16 h 145"/>
                  <a:gd name="T24" fmla="*/ 3 w 140"/>
                  <a:gd name="T25" fmla="*/ 84 h 145"/>
                  <a:gd name="T26" fmla="*/ 7 w 140"/>
                  <a:gd name="T27" fmla="*/ 94 h 145"/>
                  <a:gd name="T28" fmla="*/ 31 w 140"/>
                  <a:gd name="T29" fmla="*/ 129 h 145"/>
                  <a:gd name="T30" fmla="*/ 101 w 140"/>
                  <a:gd name="T31" fmla="*/ 133 h 145"/>
                  <a:gd name="T32" fmla="*/ 140 w 140"/>
                  <a:gd name="T33" fmla="*/ 73 h 145"/>
                  <a:gd name="T34" fmla="*/ 138 w 140"/>
                  <a:gd name="T35" fmla="*/ 5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45">
                    <a:moveTo>
                      <a:pt x="138" y="58"/>
                    </a:moveTo>
                    <a:cubicBezTo>
                      <a:pt x="134" y="62"/>
                      <a:pt x="129" y="65"/>
                      <a:pt x="125" y="68"/>
                    </a:cubicBezTo>
                    <a:cubicBezTo>
                      <a:pt x="123" y="85"/>
                      <a:pt x="116" y="100"/>
                      <a:pt x="105" y="112"/>
                    </a:cubicBezTo>
                    <a:cubicBezTo>
                      <a:pt x="91" y="124"/>
                      <a:pt x="72" y="127"/>
                      <a:pt x="54" y="122"/>
                    </a:cubicBezTo>
                    <a:cubicBezTo>
                      <a:pt x="52" y="121"/>
                      <a:pt x="48" y="119"/>
                      <a:pt x="46" y="117"/>
                    </a:cubicBezTo>
                    <a:cubicBezTo>
                      <a:pt x="32" y="108"/>
                      <a:pt x="23" y="96"/>
                      <a:pt x="18" y="81"/>
                    </a:cubicBezTo>
                    <a:cubicBezTo>
                      <a:pt x="18" y="74"/>
                      <a:pt x="18" y="67"/>
                      <a:pt x="19" y="59"/>
                    </a:cubicBezTo>
                    <a:cubicBezTo>
                      <a:pt x="23" y="41"/>
                      <a:pt x="38" y="25"/>
                      <a:pt x="56" y="20"/>
                    </a:cubicBezTo>
                    <a:cubicBezTo>
                      <a:pt x="68" y="16"/>
                      <a:pt x="79" y="20"/>
                      <a:pt x="91" y="19"/>
                    </a:cubicBezTo>
                    <a:cubicBezTo>
                      <a:pt x="96" y="17"/>
                      <a:pt x="100" y="13"/>
                      <a:pt x="105" y="10"/>
                    </a:cubicBezTo>
                    <a:cubicBezTo>
                      <a:pt x="102" y="9"/>
                      <a:pt x="97" y="7"/>
                      <a:pt x="95" y="5"/>
                    </a:cubicBezTo>
                    <a:cubicBezTo>
                      <a:pt x="72" y="0"/>
                      <a:pt x="46" y="0"/>
                      <a:pt x="28" y="16"/>
                    </a:cubicBezTo>
                    <a:cubicBezTo>
                      <a:pt x="6" y="31"/>
                      <a:pt x="0" y="59"/>
                      <a:pt x="3" y="84"/>
                    </a:cubicBezTo>
                    <a:cubicBezTo>
                      <a:pt x="4" y="87"/>
                      <a:pt x="6" y="92"/>
                      <a:pt x="7" y="94"/>
                    </a:cubicBezTo>
                    <a:cubicBezTo>
                      <a:pt x="8" y="109"/>
                      <a:pt x="22" y="118"/>
                      <a:pt x="31" y="129"/>
                    </a:cubicBezTo>
                    <a:cubicBezTo>
                      <a:pt x="52" y="140"/>
                      <a:pt x="79" y="145"/>
                      <a:pt x="101" y="133"/>
                    </a:cubicBezTo>
                    <a:cubicBezTo>
                      <a:pt x="125" y="123"/>
                      <a:pt x="139" y="98"/>
                      <a:pt x="140" y="73"/>
                    </a:cubicBezTo>
                    <a:cubicBezTo>
                      <a:pt x="140" y="69"/>
                      <a:pt x="139" y="62"/>
                      <a:pt x="138" y="58"/>
                    </a:cubicBezTo>
                    <a:close/>
                  </a:path>
                </a:pathLst>
              </a:custGeom>
              <a:solidFill>
                <a:srgbClr val="BF9F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2" name="Freeform 218"/>
              <p:cNvSpPr>
                <a:spLocks/>
              </p:cNvSpPr>
              <p:nvPr/>
            </p:nvSpPr>
            <p:spPr bwMode="auto">
              <a:xfrm>
                <a:off x="1666" y="2757"/>
                <a:ext cx="67" cy="57"/>
              </a:xfrm>
              <a:custGeom>
                <a:avLst/>
                <a:gdLst>
                  <a:gd name="T0" fmla="*/ 0 w 47"/>
                  <a:gd name="T1" fmla="*/ 0 h 40"/>
                  <a:gd name="T2" fmla="*/ 1 w 47"/>
                  <a:gd name="T3" fmla="*/ 0 h 40"/>
                  <a:gd name="T4" fmla="*/ 32 w 47"/>
                  <a:gd name="T5" fmla="*/ 4 h 40"/>
                  <a:gd name="T6" fmla="*/ 47 w 47"/>
                  <a:gd name="T7" fmla="*/ 40 h 40"/>
                  <a:gd name="T8" fmla="*/ 13 w 47"/>
                  <a:gd name="T9" fmla="*/ 28 h 40"/>
                  <a:gd name="T10" fmla="*/ 0 w 47"/>
                  <a:gd name="T11" fmla="*/ 0 h 40"/>
                </a:gdLst>
                <a:ahLst/>
                <a:cxnLst>
                  <a:cxn ang="0">
                    <a:pos x="T0" y="T1"/>
                  </a:cxn>
                  <a:cxn ang="0">
                    <a:pos x="T2" y="T3"/>
                  </a:cxn>
                  <a:cxn ang="0">
                    <a:pos x="T4" y="T5"/>
                  </a:cxn>
                  <a:cxn ang="0">
                    <a:pos x="T6" y="T7"/>
                  </a:cxn>
                  <a:cxn ang="0">
                    <a:pos x="T8" y="T9"/>
                  </a:cxn>
                  <a:cxn ang="0">
                    <a:pos x="T10" y="T11"/>
                  </a:cxn>
                </a:cxnLst>
                <a:rect l="0" t="0" r="r" b="b"/>
                <a:pathLst>
                  <a:path w="47" h="40">
                    <a:moveTo>
                      <a:pt x="0" y="0"/>
                    </a:moveTo>
                    <a:cubicBezTo>
                      <a:pt x="1" y="0"/>
                      <a:pt x="1" y="0"/>
                      <a:pt x="1" y="0"/>
                    </a:cubicBezTo>
                    <a:cubicBezTo>
                      <a:pt x="11" y="1"/>
                      <a:pt x="21" y="2"/>
                      <a:pt x="32" y="4"/>
                    </a:cubicBezTo>
                    <a:cubicBezTo>
                      <a:pt x="32" y="18"/>
                      <a:pt x="39" y="29"/>
                      <a:pt x="47" y="40"/>
                    </a:cubicBezTo>
                    <a:cubicBezTo>
                      <a:pt x="35" y="39"/>
                      <a:pt x="22" y="37"/>
                      <a:pt x="13" y="28"/>
                    </a:cubicBezTo>
                    <a:cubicBezTo>
                      <a:pt x="5" y="21"/>
                      <a:pt x="3" y="10"/>
                      <a:pt x="0" y="0"/>
                    </a:cubicBezTo>
                    <a:close/>
                  </a:path>
                </a:pathLst>
              </a:custGeom>
              <a:solidFill>
                <a:srgbClr val="F0C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3" name="Freeform 219"/>
              <p:cNvSpPr>
                <a:spLocks/>
              </p:cNvSpPr>
              <p:nvPr/>
            </p:nvSpPr>
            <p:spPr bwMode="auto">
              <a:xfrm>
                <a:off x="1868" y="2814"/>
                <a:ext cx="336" cy="1019"/>
              </a:xfrm>
              <a:custGeom>
                <a:avLst/>
                <a:gdLst>
                  <a:gd name="T0" fmla="*/ 132 w 235"/>
                  <a:gd name="T1" fmla="*/ 388 h 712"/>
                  <a:gd name="T2" fmla="*/ 131 w 235"/>
                  <a:gd name="T3" fmla="*/ 452 h 712"/>
                  <a:gd name="T4" fmla="*/ 134 w 235"/>
                  <a:gd name="T5" fmla="*/ 471 h 712"/>
                  <a:gd name="T6" fmla="*/ 136 w 235"/>
                  <a:gd name="T7" fmla="*/ 657 h 712"/>
                  <a:gd name="T8" fmla="*/ 188 w 235"/>
                  <a:gd name="T9" fmla="*/ 657 h 712"/>
                  <a:gd name="T10" fmla="*/ 208 w 235"/>
                  <a:gd name="T11" fmla="*/ 315 h 712"/>
                  <a:gd name="T12" fmla="*/ 213 w 235"/>
                  <a:gd name="T13" fmla="*/ 283 h 712"/>
                  <a:gd name="T14" fmla="*/ 225 w 235"/>
                  <a:gd name="T15" fmla="*/ 8 h 712"/>
                  <a:gd name="T16" fmla="*/ 223 w 235"/>
                  <a:gd name="T17" fmla="*/ 3 h 712"/>
                  <a:gd name="T18" fmla="*/ 170 w 235"/>
                  <a:gd name="T19" fmla="*/ 2 h 712"/>
                  <a:gd name="T20" fmla="*/ 167 w 235"/>
                  <a:gd name="T21" fmla="*/ 3 h 712"/>
                  <a:gd name="T22" fmla="*/ 98 w 235"/>
                  <a:gd name="T23" fmla="*/ 98 h 712"/>
                  <a:gd name="T24" fmla="*/ 1 w 235"/>
                  <a:gd name="T25" fmla="*/ 95 h 712"/>
                  <a:gd name="T26" fmla="*/ 6 w 235"/>
                  <a:gd name="T27" fmla="*/ 195 h 712"/>
                  <a:gd name="T28" fmla="*/ 22 w 235"/>
                  <a:gd name="T29" fmla="*/ 311 h 712"/>
                  <a:gd name="T30" fmla="*/ 25 w 235"/>
                  <a:gd name="T31" fmla="*/ 507 h 712"/>
                  <a:gd name="T32" fmla="*/ 42 w 235"/>
                  <a:gd name="T33" fmla="*/ 656 h 712"/>
                  <a:gd name="T34" fmla="*/ 34 w 235"/>
                  <a:gd name="T35" fmla="*/ 658 h 712"/>
                  <a:gd name="T36" fmla="*/ 40 w 235"/>
                  <a:gd name="T37" fmla="*/ 658 h 712"/>
                  <a:gd name="T38" fmla="*/ 94 w 235"/>
                  <a:gd name="T39" fmla="*/ 658 h 712"/>
                  <a:gd name="T40" fmla="*/ 94 w 235"/>
                  <a:gd name="T41" fmla="*/ 663 h 712"/>
                  <a:gd name="T42" fmla="*/ 95 w 235"/>
                  <a:gd name="T43" fmla="*/ 712 h 712"/>
                  <a:gd name="T44" fmla="*/ 96 w 235"/>
                  <a:gd name="T45" fmla="*/ 635 h 712"/>
                  <a:gd name="T46" fmla="*/ 98 w 235"/>
                  <a:gd name="T47" fmla="*/ 562 h 712"/>
                  <a:gd name="T48" fmla="*/ 105 w 235"/>
                  <a:gd name="T49" fmla="*/ 271 h 712"/>
                  <a:gd name="T50" fmla="*/ 112 w 235"/>
                  <a:gd name="T51" fmla="*/ 107 h 712"/>
                  <a:gd name="T52" fmla="*/ 118 w 235"/>
                  <a:gd name="T53" fmla="*/ 107 h 712"/>
                  <a:gd name="T54" fmla="*/ 123 w 235"/>
                  <a:gd name="T55" fmla="*/ 12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 h="712">
                    <a:moveTo>
                      <a:pt x="132" y="388"/>
                    </a:moveTo>
                    <a:cubicBezTo>
                      <a:pt x="129" y="409"/>
                      <a:pt x="130" y="431"/>
                      <a:pt x="131" y="452"/>
                    </a:cubicBezTo>
                    <a:cubicBezTo>
                      <a:pt x="136" y="457"/>
                      <a:pt x="134" y="465"/>
                      <a:pt x="134" y="471"/>
                    </a:cubicBezTo>
                    <a:cubicBezTo>
                      <a:pt x="134" y="533"/>
                      <a:pt x="135" y="595"/>
                      <a:pt x="136" y="657"/>
                    </a:cubicBezTo>
                    <a:cubicBezTo>
                      <a:pt x="153" y="657"/>
                      <a:pt x="171" y="657"/>
                      <a:pt x="188" y="657"/>
                    </a:cubicBezTo>
                    <a:cubicBezTo>
                      <a:pt x="208" y="544"/>
                      <a:pt x="211" y="429"/>
                      <a:pt x="208" y="315"/>
                    </a:cubicBezTo>
                    <a:cubicBezTo>
                      <a:pt x="208" y="304"/>
                      <a:pt x="212" y="293"/>
                      <a:pt x="213" y="283"/>
                    </a:cubicBezTo>
                    <a:cubicBezTo>
                      <a:pt x="230" y="192"/>
                      <a:pt x="235" y="99"/>
                      <a:pt x="225" y="8"/>
                    </a:cubicBezTo>
                    <a:cubicBezTo>
                      <a:pt x="223" y="3"/>
                      <a:pt x="223" y="3"/>
                      <a:pt x="223" y="3"/>
                    </a:cubicBezTo>
                    <a:cubicBezTo>
                      <a:pt x="206" y="1"/>
                      <a:pt x="188" y="0"/>
                      <a:pt x="170" y="2"/>
                    </a:cubicBezTo>
                    <a:cubicBezTo>
                      <a:pt x="167" y="3"/>
                      <a:pt x="167" y="3"/>
                      <a:pt x="167" y="3"/>
                    </a:cubicBezTo>
                    <a:cubicBezTo>
                      <a:pt x="155" y="41"/>
                      <a:pt x="134" y="79"/>
                      <a:pt x="98" y="98"/>
                    </a:cubicBezTo>
                    <a:cubicBezTo>
                      <a:pt x="68" y="116"/>
                      <a:pt x="31" y="108"/>
                      <a:pt x="1" y="95"/>
                    </a:cubicBezTo>
                    <a:cubicBezTo>
                      <a:pt x="0" y="129"/>
                      <a:pt x="1" y="162"/>
                      <a:pt x="6" y="195"/>
                    </a:cubicBezTo>
                    <a:cubicBezTo>
                      <a:pt x="8" y="234"/>
                      <a:pt x="16" y="272"/>
                      <a:pt x="22" y="311"/>
                    </a:cubicBezTo>
                    <a:cubicBezTo>
                      <a:pt x="19" y="376"/>
                      <a:pt x="21" y="442"/>
                      <a:pt x="25" y="507"/>
                    </a:cubicBezTo>
                    <a:cubicBezTo>
                      <a:pt x="29" y="557"/>
                      <a:pt x="36" y="606"/>
                      <a:pt x="42" y="656"/>
                    </a:cubicBezTo>
                    <a:cubicBezTo>
                      <a:pt x="40" y="657"/>
                      <a:pt x="36" y="658"/>
                      <a:pt x="34" y="658"/>
                    </a:cubicBezTo>
                    <a:cubicBezTo>
                      <a:pt x="36" y="658"/>
                      <a:pt x="38" y="658"/>
                      <a:pt x="40" y="658"/>
                    </a:cubicBezTo>
                    <a:cubicBezTo>
                      <a:pt x="58" y="657"/>
                      <a:pt x="76" y="657"/>
                      <a:pt x="94" y="658"/>
                    </a:cubicBezTo>
                    <a:cubicBezTo>
                      <a:pt x="94" y="663"/>
                      <a:pt x="94" y="663"/>
                      <a:pt x="94" y="663"/>
                    </a:cubicBezTo>
                    <a:cubicBezTo>
                      <a:pt x="94" y="679"/>
                      <a:pt x="95" y="696"/>
                      <a:pt x="95" y="712"/>
                    </a:cubicBezTo>
                    <a:cubicBezTo>
                      <a:pt x="97" y="686"/>
                      <a:pt x="96" y="661"/>
                      <a:pt x="96" y="635"/>
                    </a:cubicBezTo>
                    <a:cubicBezTo>
                      <a:pt x="97" y="611"/>
                      <a:pt x="102" y="586"/>
                      <a:pt x="98" y="562"/>
                    </a:cubicBezTo>
                    <a:cubicBezTo>
                      <a:pt x="101" y="465"/>
                      <a:pt x="103" y="368"/>
                      <a:pt x="105" y="271"/>
                    </a:cubicBezTo>
                    <a:cubicBezTo>
                      <a:pt x="110" y="217"/>
                      <a:pt x="105" y="162"/>
                      <a:pt x="112" y="107"/>
                    </a:cubicBezTo>
                    <a:cubicBezTo>
                      <a:pt x="118" y="107"/>
                      <a:pt x="118" y="107"/>
                      <a:pt x="118" y="107"/>
                    </a:cubicBezTo>
                    <a:cubicBezTo>
                      <a:pt x="121" y="113"/>
                      <a:pt x="123" y="120"/>
                      <a:pt x="123" y="127"/>
                    </a:cubicBezTo>
                  </a:path>
                </a:pathLst>
              </a:custGeom>
              <a:solidFill>
                <a:srgbClr val="E64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4" name="Freeform 220"/>
              <p:cNvSpPr>
                <a:spLocks/>
              </p:cNvSpPr>
              <p:nvPr/>
            </p:nvSpPr>
            <p:spPr bwMode="auto">
              <a:xfrm>
                <a:off x="1384" y="3751"/>
                <a:ext cx="196" cy="82"/>
              </a:xfrm>
              <a:custGeom>
                <a:avLst/>
                <a:gdLst>
                  <a:gd name="T0" fmla="*/ 0 w 137"/>
                  <a:gd name="T1" fmla="*/ 1 h 57"/>
                  <a:gd name="T2" fmla="*/ 82 w 137"/>
                  <a:gd name="T3" fmla="*/ 1 h 57"/>
                  <a:gd name="T4" fmla="*/ 116 w 137"/>
                  <a:gd name="T5" fmla="*/ 16 h 57"/>
                  <a:gd name="T6" fmla="*/ 134 w 137"/>
                  <a:gd name="T7" fmla="*/ 40 h 57"/>
                  <a:gd name="T8" fmla="*/ 112 w 137"/>
                  <a:gd name="T9" fmla="*/ 56 h 57"/>
                  <a:gd name="T10" fmla="*/ 11 w 137"/>
                  <a:gd name="T11" fmla="*/ 56 h 57"/>
                  <a:gd name="T12" fmla="*/ 1 w 137"/>
                  <a:gd name="T13" fmla="*/ 46 h 57"/>
                  <a:gd name="T14" fmla="*/ 0 w 137"/>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57">
                    <a:moveTo>
                      <a:pt x="0" y="1"/>
                    </a:moveTo>
                    <a:cubicBezTo>
                      <a:pt x="27" y="1"/>
                      <a:pt x="55" y="0"/>
                      <a:pt x="82" y="1"/>
                    </a:cubicBezTo>
                    <a:cubicBezTo>
                      <a:pt x="95" y="1"/>
                      <a:pt x="105" y="10"/>
                      <a:pt x="116" y="16"/>
                    </a:cubicBezTo>
                    <a:cubicBezTo>
                      <a:pt x="124" y="22"/>
                      <a:pt x="137" y="28"/>
                      <a:pt x="134" y="40"/>
                    </a:cubicBezTo>
                    <a:cubicBezTo>
                      <a:pt x="134" y="51"/>
                      <a:pt x="122" y="57"/>
                      <a:pt x="112" y="56"/>
                    </a:cubicBezTo>
                    <a:cubicBezTo>
                      <a:pt x="78" y="57"/>
                      <a:pt x="44" y="56"/>
                      <a:pt x="11" y="56"/>
                    </a:cubicBezTo>
                    <a:cubicBezTo>
                      <a:pt x="5" y="56"/>
                      <a:pt x="1" y="52"/>
                      <a:pt x="1" y="46"/>
                    </a:cubicBezTo>
                    <a:cubicBezTo>
                      <a:pt x="0" y="31"/>
                      <a:pt x="1" y="16"/>
                      <a:pt x="0" y="1"/>
                    </a:cubicBezTo>
                    <a:close/>
                  </a:path>
                </a:pathLst>
              </a:custGeom>
              <a:solidFill>
                <a:srgbClr val="2A4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5" name="Freeform 221"/>
              <p:cNvSpPr>
                <a:spLocks/>
              </p:cNvSpPr>
              <p:nvPr/>
            </p:nvSpPr>
            <p:spPr bwMode="auto">
              <a:xfrm>
                <a:off x="1828" y="3754"/>
                <a:ext cx="176" cy="79"/>
              </a:xfrm>
              <a:custGeom>
                <a:avLst/>
                <a:gdLst>
                  <a:gd name="T0" fmla="*/ 122 w 123"/>
                  <a:gd name="T1" fmla="*/ 6 h 55"/>
                  <a:gd name="T2" fmla="*/ 122 w 123"/>
                  <a:gd name="T3" fmla="*/ 1 h 55"/>
                  <a:gd name="T4" fmla="*/ 68 w 123"/>
                  <a:gd name="T5" fmla="*/ 1 h 55"/>
                  <a:gd name="T6" fmla="*/ 62 w 123"/>
                  <a:gd name="T7" fmla="*/ 1 h 55"/>
                  <a:gd name="T8" fmla="*/ 18 w 123"/>
                  <a:gd name="T9" fmla="*/ 21 h 55"/>
                  <a:gd name="T10" fmla="*/ 4 w 123"/>
                  <a:gd name="T11" fmla="*/ 42 h 55"/>
                  <a:gd name="T12" fmla="*/ 22 w 123"/>
                  <a:gd name="T13" fmla="*/ 55 h 55"/>
                  <a:gd name="T14" fmla="*/ 123 w 123"/>
                  <a:gd name="T15" fmla="*/ 55 h 55"/>
                  <a:gd name="T16" fmla="*/ 122 w 123"/>
                  <a:gd name="T17"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55">
                    <a:moveTo>
                      <a:pt x="122" y="6"/>
                    </a:moveTo>
                    <a:cubicBezTo>
                      <a:pt x="122" y="1"/>
                      <a:pt x="122" y="1"/>
                      <a:pt x="122" y="1"/>
                    </a:cubicBezTo>
                    <a:cubicBezTo>
                      <a:pt x="104" y="0"/>
                      <a:pt x="86" y="0"/>
                      <a:pt x="68" y="1"/>
                    </a:cubicBezTo>
                    <a:cubicBezTo>
                      <a:pt x="66" y="1"/>
                      <a:pt x="64" y="1"/>
                      <a:pt x="62" y="1"/>
                    </a:cubicBezTo>
                    <a:cubicBezTo>
                      <a:pt x="46" y="5"/>
                      <a:pt x="32" y="13"/>
                      <a:pt x="18" y="21"/>
                    </a:cubicBezTo>
                    <a:cubicBezTo>
                      <a:pt x="11" y="26"/>
                      <a:pt x="0" y="32"/>
                      <a:pt x="4" y="42"/>
                    </a:cubicBezTo>
                    <a:cubicBezTo>
                      <a:pt x="5" y="50"/>
                      <a:pt x="14" y="55"/>
                      <a:pt x="22" y="55"/>
                    </a:cubicBezTo>
                    <a:cubicBezTo>
                      <a:pt x="56" y="55"/>
                      <a:pt x="89" y="54"/>
                      <a:pt x="123" y="55"/>
                    </a:cubicBezTo>
                    <a:cubicBezTo>
                      <a:pt x="123" y="39"/>
                      <a:pt x="122" y="22"/>
                      <a:pt x="122" y="6"/>
                    </a:cubicBezTo>
                    <a:close/>
                  </a:path>
                </a:pathLst>
              </a:custGeom>
              <a:solidFill>
                <a:srgbClr val="33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6" name="Freeform 222"/>
              <p:cNvSpPr>
                <a:spLocks/>
              </p:cNvSpPr>
              <p:nvPr/>
            </p:nvSpPr>
            <p:spPr bwMode="auto">
              <a:xfrm>
                <a:off x="2061" y="3754"/>
                <a:ext cx="184" cy="79"/>
              </a:xfrm>
              <a:custGeom>
                <a:avLst/>
                <a:gdLst>
                  <a:gd name="T0" fmla="*/ 0 w 128"/>
                  <a:gd name="T1" fmla="*/ 54 h 55"/>
                  <a:gd name="T2" fmla="*/ 1 w 128"/>
                  <a:gd name="T3" fmla="*/ 0 h 55"/>
                  <a:gd name="T4" fmla="*/ 53 w 128"/>
                  <a:gd name="T5" fmla="*/ 0 h 55"/>
                  <a:gd name="T6" fmla="*/ 115 w 128"/>
                  <a:gd name="T7" fmla="*/ 27 h 55"/>
                  <a:gd name="T8" fmla="*/ 108 w 128"/>
                  <a:gd name="T9" fmla="*/ 54 h 55"/>
                  <a:gd name="T10" fmla="*/ 0 w 128"/>
                  <a:gd name="T11" fmla="*/ 54 h 55"/>
                </a:gdLst>
                <a:ahLst/>
                <a:cxnLst>
                  <a:cxn ang="0">
                    <a:pos x="T0" y="T1"/>
                  </a:cxn>
                  <a:cxn ang="0">
                    <a:pos x="T2" y="T3"/>
                  </a:cxn>
                  <a:cxn ang="0">
                    <a:pos x="T4" y="T5"/>
                  </a:cxn>
                  <a:cxn ang="0">
                    <a:pos x="T6" y="T7"/>
                  </a:cxn>
                  <a:cxn ang="0">
                    <a:pos x="T8" y="T9"/>
                  </a:cxn>
                  <a:cxn ang="0">
                    <a:pos x="T10" y="T11"/>
                  </a:cxn>
                </a:cxnLst>
                <a:rect l="0" t="0" r="r" b="b"/>
                <a:pathLst>
                  <a:path w="128" h="55">
                    <a:moveTo>
                      <a:pt x="0" y="54"/>
                    </a:moveTo>
                    <a:cubicBezTo>
                      <a:pt x="1" y="36"/>
                      <a:pt x="0" y="18"/>
                      <a:pt x="1" y="0"/>
                    </a:cubicBezTo>
                    <a:cubicBezTo>
                      <a:pt x="18" y="0"/>
                      <a:pt x="36" y="0"/>
                      <a:pt x="53" y="0"/>
                    </a:cubicBezTo>
                    <a:cubicBezTo>
                      <a:pt x="76" y="1"/>
                      <a:pt x="97" y="14"/>
                      <a:pt x="115" y="27"/>
                    </a:cubicBezTo>
                    <a:cubicBezTo>
                      <a:pt x="128" y="33"/>
                      <a:pt x="121" y="54"/>
                      <a:pt x="108" y="54"/>
                    </a:cubicBezTo>
                    <a:cubicBezTo>
                      <a:pt x="72" y="55"/>
                      <a:pt x="36" y="55"/>
                      <a:pt x="0" y="54"/>
                    </a:cubicBezTo>
                    <a:close/>
                  </a:path>
                </a:pathLst>
              </a:custGeom>
              <a:solidFill>
                <a:srgbClr val="333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7" name="Freeform 223"/>
              <p:cNvSpPr>
                <a:spLocks noEditPoints="1"/>
              </p:cNvSpPr>
              <p:nvPr/>
            </p:nvSpPr>
            <p:spPr bwMode="auto">
              <a:xfrm>
                <a:off x="2020" y="2137"/>
                <a:ext cx="687" cy="548"/>
              </a:xfrm>
              <a:custGeom>
                <a:avLst/>
                <a:gdLst>
                  <a:gd name="T0" fmla="*/ 480 w 480"/>
                  <a:gd name="T1" fmla="*/ 63 h 383"/>
                  <a:gd name="T2" fmla="*/ 435 w 480"/>
                  <a:gd name="T3" fmla="*/ 0 h 383"/>
                  <a:gd name="T4" fmla="*/ 415 w 480"/>
                  <a:gd name="T5" fmla="*/ 14 h 383"/>
                  <a:gd name="T6" fmla="*/ 390 w 480"/>
                  <a:gd name="T7" fmla="*/ 34 h 383"/>
                  <a:gd name="T8" fmla="*/ 365 w 480"/>
                  <a:gd name="T9" fmla="*/ 58 h 383"/>
                  <a:gd name="T10" fmla="*/ 358 w 480"/>
                  <a:gd name="T11" fmla="*/ 67 h 383"/>
                  <a:gd name="T12" fmla="*/ 345 w 480"/>
                  <a:gd name="T13" fmla="*/ 83 h 383"/>
                  <a:gd name="T14" fmla="*/ 330 w 480"/>
                  <a:gd name="T15" fmla="*/ 93 h 383"/>
                  <a:gd name="T16" fmla="*/ 143 w 480"/>
                  <a:gd name="T17" fmla="*/ 227 h 383"/>
                  <a:gd name="T18" fmla="*/ 89 w 480"/>
                  <a:gd name="T19" fmla="*/ 266 h 383"/>
                  <a:gd name="T20" fmla="*/ 75 w 480"/>
                  <a:gd name="T21" fmla="*/ 275 h 383"/>
                  <a:gd name="T22" fmla="*/ 40 w 480"/>
                  <a:gd name="T23" fmla="*/ 276 h 383"/>
                  <a:gd name="T24" fmla="*/ 3 w 480"/>
                  <a:gd name="T25" fmla="*/ 315 h 383"/>
                  <a:gd name="T26" fmla="*/ 1 w 480"/>
                  <a:gd name="T27" fmla="*/ 337 h 383"/>
                  <a:gd name="T28" fmla="*/ 2 w 480"/>
                  <a:gd name="T29" fmla="*/ 340 h 383"/>
                  <a:gd name="T30" fmla="*/ 3 w 480"/>
                  <a:gd name="T31" fmla="*/ 344 h 383"/>
                  <a:gd name="T32" fmla="*/ 4 w 480"/>
                  <a:gd name="T33" fmla="*/ 347 h 383"/>
                  <a:gd name="T34" fmla="*/ 6 w 480"/>
                  <a:gd name="T35" fmla="*/ 350 h 383"/>
                  <a:gd name="T36" fmla="*/ 13 w 480"/>
                  <a:gd name="T37" fmla="*/ 360 h 383"/>
                  <a:gd name="T38" fmla="*/ 15 w 480"/>
                  <a:gd name="T39" fmla="*/ 363 h 383"/>
                  <a:gd name="T40" fmla="*/ 22 w 480"/>
                  <a:gd name="T41" fmla="*/ 369 h 383"/>
                  <a:gd name="T42" fmla="*/ 30 w 480"/>
                  <a:gd name="T43" fmla="*/ 373 h 383"/>
                  <a:gd name="T44" fmla="*/ 38 w 480"/>
                  <a:gd name="T45" fmla="*/ 378 h 383"/>
                  <a:gd name="T46" fmla="*/ 89 w 480"/>
                  <a:gd name="T47" fmla="*/ 368 h 383"/>
                  <a:gd name="T48" fmla="*/ 109 w 480"/>
                  <a:gd name="T49" fmla="*/ 324 h 383"/>
                  <a:gd name="T50" fmla="*/ 122 w 480"/>
                  <a:gd name="T51" fmla="*/ 314 h 383"/>
                  <a:gd name="T52" fmla="*/ 171 w 480"/>
                  <a:gd name="T53" fmla="*/ 278 h 383"/>
                  <a:gd name="T54" fmla="*/ 289 w 480"/>
                  <a:gd name="T55" fmla="*/ 189 h 383"/>
                  <a:gd name="T56" fmla="*/ 350 w 480"/>
                  <a:gd name="T57" fmla="*/ 144 h 383"/>
                  <a:gd name="T58" fmla="*/ 379 w 480"/>
                  <a:gd name="T59" fmla="*/ 123 h 383"/>
                  <a:gd name="T60" fmla="*/ 400 w 480"/>
                  <a:gd name="T61" fmla="*/ 115 h 383"/>
                  <a:gd name="T62" fmla="*/ 406 w 480"/>
                  <a:gd name="T63" fmla="*/ 109 h 383"/>
                  <a:gd name="T64" fmla="*/ 424 w 480"/>
                  <a:gd name="T65" fmla="*/ 98 h 383"/>
                  <a:gd name="T66" fmla="*/ 438 w 480"/>
                  <a:gd name="T67" fmla="*/ 89 h 383"/>
                  <a:gd name="T68" fmla="*/ 371 w 480"/>
                  <a:gd name="T69" fmla="*/ 79 h 383"/>
                  <a:gd name="T70" fmla="*/ 369 w 480"/>
                  <a:gd name="T71" fmla="*/ 69 h 383"/>
                  <a:gd name="T72" fmla="*/ 371 w 480"/>
                  <a:gd name="T73" fmla="*/ 79 h 383"/>
                  <a:gd name="T74" fmla="*/ 392 w 480"/>
                  <a:gd name="T75" fmla="*/ 108 h 383"/>
                  <a:gd name="T76" fmla="*/ 389 w 480"/>
                  <a:gd name="T77" fmla="*/ 97 h 383"/>
                  <a:gd name="T78" fmla="*/ 392 w 480"/>
                  <a:gd name="T79" fmla="*/ 108 h 383"/>
                  <a:gd name="T80" fmla="*/ 403 w 480"/>
                  <a:gd name="T81" fmla="*/ 55 h 383"/>
                  <a:gd name="T82" fmla="*/ 397 w 480"/>
                  <a:gd name="T83" fmla="*/ 49 h 383"/>
                  <a:gd name="T84" fmla="*/ 403 w 480"/>
                  <a:gd name="T85" fmla="*/ 55 h 383"/>
                  <a:gd name="T86" fmla="*/ 427 w 480"/>
                  <a:gd name="T87" fmla="*/ 83 h 383"/>
                  <a:gd name="T88" fmla="*/ 417 w 480"/>
                  <a:gd name="T89" fmla="*/ 77 h 383"/>
                  <a:gd name="T90" fmla="*/ 427 w 480"/>
                  <a:gd name="T91" fmla="*/ 83 h 383"/>
                  <a:gd name="T92" fmla="*/ 432 w 480"/>
                  <a:gd name="T93" fmla="*/ 36 h 383"/>
                  <a:gd name="T94" fmla="*/ 429 w 480"/>
                  <a:gd name="T95" fmla="*/ 24 h 383"/>
                  <a:gd name="T96" fmla="*/ 432 w 480"/>
                  <a:gd name="T97" fmla="*/ 36 h 383"/>
                  <a:gd name="T98" fmla="*/ 455 w 480"/>
                  <a:gd name="T99" fmla="*/ 63 h 383"/>
                  <a:gd name="T100" fmla="*/ 448 w 480"/>
                  <a:gd name="T101" fmla="*/ 53 h 383"/>
                  <a:gd name="T102" fmla="*/ 455 w 480"/>
                  <a:gd name="T103" fmla="*/ 6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0" h="383">
                    <a:moveTo>
                      <a:pt x="480" y="63"/>
                    </a:moveTo>
                    <a:cubicBezTo>
                      <a:pt x="465" y="42"/>
                      <a:pt x="450" y="22"/>
                      <a:pt x="435" y="0"/>
                    </a:cubicBezTo>
                    <a:cubicBezTo>
                      <a:pt x="428" y="5"/>
                      <a:pt x="421" y="10"/>
                      <a:pt x="415" y="14"/>
                    </a:cubicBezTo>
                    <a:cubicBezTo>
                      <a:pt x="404" y="24"/>
                      <a:pt x="400" y="28"/>
                      <a:pt x="390" y="34"/>
                    </a:cubicBezTo>
                    <a:cubicBezTo>
                      <a:pt x="379" y="42"/>
                      <a:pt x="373" y="50"/>
                      <a:pt x="365" y="58"/>
                    </a:cubicBezTo>
                    <a:cubicBezTo>
                      <a:pt x="362" y="61"/>
                      <a:pt x="361" y="65"/>
                      <a:pt x="358" y="67"/>
                    </a:cubicBezTo>
                    <a:cubicBezTo>
                      <a:pt x="352" y="71"/>
                      <a:pt x="345" y="75"/>
                      <a:pt x="345" y="83"/>
                    </a:cubicBezTo>
                    <a:cubicBezTo>
                      <a:pt x="330" y="93"/>
                      <a:pt x="330" y="93"/>
                      <a:pt x="330" y="93"/>
                    </a:cubicBezTo>
                    <a:cubicBezTo>
                      <a:pt x="269" y="139"/>
                      <a:pt x="205" y="182"/>
                      <a:pt x="143" y="227"/>
                    </a:cubicBezTo>
                    <a:cubicBezTo>
                      <a:pt x="125" y="240"/>
                      <a:pt x="107" y="253"/>
                      <a:pt x="89" y="266"/>
                    </a:cubicBezTo>
                    <a:cubicBezTo>
                      <a:pt x="84" y="269"/>
                      <a:pt x="80" y="273"/>
                      <a:pt x="75" y="275"/>
                    </a:cubicBezTo>
                    <a:cubicBezTo>
                      <a:pt x="63" y="276"/>
                      <a:pt x="52" y="272"/>
                      <a:pt x="40" y="276"/>
                    </a:cubicBezTo>
                    <a:cubicBezTo>
                      <a:pt x="22" y="281"/>
                      <a:pt x="7" y="297"/>
                      <a:pt x="3" y="315"/>
                    </a:cubicBezTo>
                    <a:cubicBezTo>
                      <a:pt x="2" y="323"/>
                      <a:pt x="1" y="330"/>
                      <a:pt x="1" y="337"/>
                    </a:cubicBezTo>
                    <a:cubicBezTo>
                      <a:pt x="4" y="336"/>
                      <a:pt x="0" y="341"/>
                      <a:pt x="2" y="340"/>
                    </a:cubicBezTo>
                    <a:cubicBezTo>
                      <a:pt x="0" y="344"/>
                      <a:pt x="5" y="341"/>
                      <a:pt x="3" y="344"/>
                    </a:cubicBezTo>
                    <a:cubicBezTo>
                      <a:pt x="5" y="345"/>
                      <a:pt x="2" y="346"/>
                      <a:pt x="4" y="347"/>
                    </a:cubicBezTo>
                    <a:cubicBezTo>
                      <a:pt x="6" y="350"/>
                      <a:pt x="6" y="350"/>
                      <a:pt x="6" y="350"/>
                    </a:cubicBezTo>
                    <a:cubicBezTo>
                      <a:pt x="11" y="353"/>
                      <a:pt x="8" y="357"/>
                      <a:pt x="13" y="360"/>
                    </a:cubicBezTo>
                    <a:cubicBezTo>
                      <a:pt x="15" y="363"/>
                      <a:pt x="15" y="363"/>
                      <a:pt x="15" y="363"/>
                    </a:cubicBezTo>
                    <a:cubicBezTo>
                      <a:pt x="19" y="365"/>
                      <a:pt x="18" y="372"/>
                      <a:pt x="22" y="369"/>
                    </a:cubicBezTo>
                    <a:cubicBezTo>
                      <a:pt x="21" y="374"/>
                      <a:pt x="27" y="373"/>
                      <a:pt x="30" y="373"/>
                    </a:cubicBezTo>
                    <a:cubicBezTo>
                      <a:pt x="32" y="375"/>
                      <a:pt x="36" y="377"/>
                      <a:pt x="38" y="378"/>
                    </a:cubicBezTo>
                    <a:cubicBezTo>
                      <a:pt x="56" y="383"/>
                      <a:pt x="75" y="380"/>
                      <a:pt x="89" y="368"/>
                    </a:cubicBezTo>
                    <a:cubicBezTo>
                      <a:pt x="100" y="356"/>
                      <a:pt x="107" y="341"/>
                      <a:pt x="109" y="324"/>
                    </a:cubicBezTo>
                    <a:cubicBezTo>
                      <a:pt x="113" y="321"/>
                      <a:pt x="118" y="318"/>
                      <a:pt x="122" y="314"/>
                    </a:cubicBezTo>
                    <a:cubicBezTo>
                      <a:pt x="138" y="302"/>
                      <a:pt x="155" y="290"/>
                      <a:pt x="171" y="278"/>
                    </a:cubicBezTo>
                    <a:cubicBezTo>
                      <a:pt x="210" y="248"/>
                      <a:pt x="249" y="217"/>
                      <a:pt x="289" y="189"/>
                    </a:cubicBezTo>
                    <a:cubicBezTo>
                      <a:pt x="350" y="144"/>
                      <a:pt x="350" y="144"/>
                      <a:pt x="350" y="144"/>
                    </a:cubicBezTo>
                    <a:moveTo>
                      <a:pt x="379" y="123"/>
                    </a:moveTo>
                    <a:cubicBezTo>
                      <a:pt x="391" y="126"/>
                      <a:pt x="396" y="118"/>
                      <a:pt x="400" y="115"/>
                    </a:cubicBezTo>
                    <a:cubicBezTo>
                      <a:pt x="404" y="113"/>
                      <a:pt x="402" y="111"/>
                      <a:pt x="406" y="109"/>
                    </a:cubicBezTo>
                    <a:cubicBezTo>
                      <a:pt x="412" y="105"/>
                      <a:pt x="418" y="102"/>
                      <a:pt x="424" y="98"/>
                    </a:cubicBezTo>
                    <a:cubicBezTo>
                      <a:pt x="429" y="95"/>
                      <a:pt x="433" y="92"/>
                      <a:pt x="438" y="89"/>
                    </a:cubicBezTo>
                    <a:moveTo>
                      <a:pt x="371" y="79"/>
                    </a:moveTo>
                    <a:cubicBezTo>
                      <a:pt x="365" y="81"/>
                      <a:pt x="362" y="71"/>
                      <a:pt x="369" y="69"/>
                    </a:cubicBezTo>
                    <a:cubicBezTo>
                      <a:pt x="375" y="67"/>
                      <a:pt x="378" y="78"/>
                      <a:pt x="371" y="79"/>
                    </a:cubicBezTo>
                    <a:close/>
                    <a:moveTo>
                      <a:pt x="392" y="108"/>
                    </a:moveTo>
                    <a:cubicBezTo>
                      <a:pt x="384" y="111"/>
                      <a:pt x="381" y="98"/>
                      <a:pt x="389" y="97"/>
                    </a:cubicBezTo>
                    <a:cubicBezTo>
                      <a:pt x="397" y="94"/>
                      <a:pt x="400" y="107"/>
                      <a:pt x="392" y="108"/>
                    </a:cubicBezTo>
                    <a:close/>
                    <a:moveTo>
                      <a:pt x="403" y="55"/>
                    </a:moveTo>
                    <a:cubicBezTo>
                      <a:pt x="397" y="57"/>
                      <a:pt x="395" y="55"/>
                      <a:pt x="397" y="49"/>
                    </a:cubicBezTo>
                    <a:cubicBezTo>
                      <a:pt x="404" y="47"/>
                      <a:pt x="406" y="49"/>
                      <a:pt x="403" y="55"/>
                    </a:cubicBezTo>
                    <a:close/>
                    <a:moveTo>
                      <a:pt x="427" y="83"/>
                    </a:moveTo>
                    <a:cubicBezTo>
                      <a:pt x="423" y="89"/>
                      <a:pt x="411" y="83"/>
                      <a:pt x="417" y="77"/>
                    </a:cubicBezTo>
                    <a:cubicBezTo>
                      <a:pt x="420" y="72"/>
                      <a:pt x="431" y="77"/>
                      <a:pt x="427" y="83"/>
                    </a:cubicBezTo>
                    <a:close/>
                    <a:moveTo>
                      <a:pt x="432" y="36"/>
                    </a:moveTo>
                    <a:cubicBezTo>
                      <a:pt x="425" y="38"/>
                      <a:pt x="421" y="26"/>
                      <a:pt x="429" y="24"/>
                    </a:cubicBezTo>
                    <a:cubicBezTo>
                      <a:pt x="437" y="21"/>
                      <a:pt x="440" y="34"/>
                      <a:pt x="432" y="36"/>
                    </a:cubicBezTo>
                    <a:close/>
                    <a:moveTo>
                      <a:pt x="455" y="63"/>
                    </a:moveTo>
                    <a:cubicBezTo>
                      <a:pt x="449" y="68"/>
                      <a:pt x="443" y="57"/>
                      <a:pt x="448" y="53"/>
                    </a:cubicBezTo>
                    <a:cubicBezTo>
                      <a:pt x="454" y="49"/>
                      <a:pt x="460" y="59"/>
                      <a:pt x="455" y="63"/>
                    </a:cubicBezTo>
                    <a:close/>
                  </a:path>
                </a:pathLst>
              </a:custGeom>
              <a:solidFill>
                <a:srgbClr val="2F2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8" name="Freeform 224"/>
              <p:cNvSpPr>
                <a:spLocks/>
              </p:cNvSpPr>
              <p:nvPr/>
            </p:nvSpPr>
            <p:spPr bwMode="auto">
              <a:xfrm>
                <a:off x="2527" y="2210"/>
                <a:ext cx="87" cy="104"/>
              </a:xfrm>
              <a:custGeom>
                <a:avLst/>
                <a:gdLst>
                  <a:gd name="T0" fmla="*/ 0 w 87"/>
                  <a:gd name="T1" fmla="*/ 0 h 104"/>
                  <a:gd name="T2" fmla="*/ 87 w 87"/>
                  <a:gd name="T3" fmla="*/ 104 h 104"/>
                  <a:gd name="T4" fmla="*/ 0 w 87"/>
                  <a:gd name="T5" fmla="*/ 0 h 104"/>
                </a:gdLst>
                <a:ahLst/>
                <a:cxnLst>
                  <a:cxn ang="0">
                    <a:pos x="T0" y="T1"/>
                  </a:cxn>
                  <a:cxn ang="0">
                    <a:pos x="T2" y="T3"/>
                  </a:cxn>
                  <a:cxn ang="0">
                    <a:pos x="T4" y="T5"/>
                  </a:cxn>
                </a:cxnLst>
                <a:rect l="0" t="0" r="r" b="b"/>
                <a:pathLst>
                  <a:path w="87" h="104">
                    <a:moveTo>
                      <a:pt x="0" y="0"/>
                    </a:moveTo>
                    <a:lnTo>
                      <a:pt x="87" y="104"/>
                    </a:lnTo>
                    <a:lnTo>
                      <a:pt x="0" y="0"/>
                    </a:lnTo>
                    <a:close/>
                  </a:path>
                </a:pathLst>
              </a:custGeom>
              <a:solidFill>
                <a:srgbClr val="7573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09" name="Line 225"/>
              <p:cNvSpPr>
                <a:spLocks noChangeShapeType="1"/>
              </p:cNvSpPr>
              <p:nvPr/>
            </p:nvSpPr>
            <p:spPr bwMode="auto">
              <a:xfrm>
                <a:off x="2527" y="2210"/>
                <a:ext cx="87" cy="10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sp>
            <p:nvSpPr>
              <p:cNvPr id="14510" name="Freeform 226"/>
              <p:cNvSpPr>
                <a:spLocks/>
              </p:cNvSpPr>
              <p:nvPr/>
            </p:nvSpPr>
            <p:spPr bwMode="auto">
              <a:xfrm>
                <a:off x="1141" y="2732"/>
                <a:ext cx="389" cy="1023"/>
              </a:xfrm>
              <a:custGeom>
                <a:avLst/>
                <a:gdLst>
                  <a:gd name="T0" fmla="*/ 120 w 272"/>
                  <a:gd name="T1" fmla="*/ 715 h 715"/>
                  <a:gd name="T2" fmla="*/ 128 w 272"/>
                  <a:gd name="T3" fmla="*/ 90 h 715"/>
                  <a:gd name="T4" fmla="*/ 148 w 272"/>
                  <a:gd name="T5" fmla="*/ 90 h 715"/>
                  <a:gd name="T6" fmla="*/ 170 w 272"/>
                  <a:gd name="T7" fmla="*/ 713 h 715"/>
                  <a:gd name="T8" fmla="*/ 252 w 272"/>
                  <a:gd name="T9" fmla="*/ 713 h 715"/>
                  <a:gd name="T10" fmla="*/ 253 w 272"/>
                  <a:gd name="T11" fmla="*/ 652 h 715"/>
                  <a:gd name="T12" fmla="*/ 272 w 272"/>
                  <a:gd name="T13" fmla="*/ 2 h 715"/>
                  <a:gd name="T14" fmla="*/ 0 w 272"/>
                  <a:gd name="T15" fmla="*/ 0 h 715"/>
                  <a:gd name="T16" fmla="*/ 32 w 272"/>
                  <a:gd name="T17" fmla="*/ 712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715">
                    <a:moveTo>
                      <a:pt x="120" y="715"/>
                    </a:moveTo>
                    <a:cubicBezTo>
                      <a:pt x="122" y="506"/>
                      <a:pt x="125" y="298"/>
                      <a:pt x="128" y="90"/>
                    </a:cubicBezTo>
                    <a:cubicBezTo>
                      <a:pt x="134" y="90"/>
                      <a:pt x="141" y="90"/>
                      <a:pt x="148" y="90"/>
                    </a:cubicBezTo>
                    <a:cubicBezTo>
                      <a:pt x="155" y="298"/>
                      <a:pt x="162" y="505"/>
                      <a:pt x="170" y="713"/>
                    </a:cubicBezTo>
                    <a:cubicBezTo>
                      <a:pt x="197" y="713"/>
                      <a:pt x="225" y="712"/>
                      <a:pt x="252" y="713"/>
                    </a:cubicBezTo>
                    <a:cubicBezTo>
                      <a:pt x="251" y="692"/>
                      <a:pt x="253" y="672"/>
                      <a:pt x="253" y="652"/>
                    </a:cubicBezTo>
                    <a:cubicBezTo>
                      <a:pt x="259" y="435"/>
                      <a:pt x="266" y="218"/>
                      <a:pt x="272" y="2"/>
                    </a:cubicBezTo>
                    <a:cubicBezTo>
                      <a:pt x="181" y="0"/>
                      <a:pt x="91" y="3"/>
                      <a:pt x="0" y="0"/>
                    </a:cubicBezTo>
                    <a:cubicBezTo>
                      <a:pt x="12" y="238"/>
                      <a:pt x="22" y="475"/>
                      <a:pt x="32" y="712"/>
                    </a:cubicBezTo>
                  </a:path>
                </a:pathLst>
              </a:custGeom>
              <a:solidFill>
                <a:srgbClr val="1735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vi-VN">
                  <a:solidFill>
                    <a:srgbClr val="575C62"/>
                  </a:solidFill>
                </a:endParaRPr>
              </a:p>
            </p:txBody>
          </p:sp>
        </p:grpSp>
        <p:sp>
          <p:nvSpPr>
            <p:cNvPr id="14511" name="TextBox 14510"/>
            <p:cNvSpPr txBox="1"/>
            <p:nvPr/>
          </p:nvSpPr>
          <p:spPr>
            <a:xfrm rot="20575576">
              <a:off x="2760482" y="1779559"/>
              <a:ext cx="333746" cy="400110"/>
            </a:xfrm>
            <a:prstGeom prst="rect">
              <a:avLst/>
            </a:prstGeom>
            <a:noFill/>
          </p:spPr>
          <p:txBody>
            <a:bodyPr wrap="none" rtlCol="0">
              <a:spAutoFit/>
            </a:bodyPr>
            <a:lstStyle/>
            <a:p>
              <a:r>
                <a:rPr lang="vi-VN" sz="2000" b="1">
                  <a:solidFill>
                    <a:srgbClr val="FDDF27"/>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248" name="TextBox 247"/>
            <p:cNvSpPr txBox="1"/>
            <p:nvPr/>
          </p:nvSpPr>
          <p:spPr>
            <a:xfrm rot="241679">
              <a:off x="3458121" y="1983000"/>
              <a:ext cx="288862" cy="307777"/>
            </a:xfrm>
            <a:prstGeom prst="rect">
              <a:avLst/>
            </a:prstGeom>
            <a:noFill/>
          </p:spPr>
          <p:txBody>
            <a:bodyPr wrap="none" rtlCol="0">
              <a:spAutoFit/>
            </a:bodyPr>
            <a:lstStyle/>
            <a:p>
              <a:r>
                <a:rPr lang="vi-VN" sz="1400" b="1">
                  <a:solidFill>
                    <a:srgbClr val="FDDF27"/>
                  </a:solidFill>
                  <a:latin typeface="Lato Black" panose="020F0502020204030203" pitchFamily="34" charset="0"/>
                  <a:ea typeface="Lato Black" panose="020F0502020204030203" pitchFamily="34" charset="0"/>
                  <a:cs typeface="Lato Black" panose="020F0502020204030203" pitchFamily="34" charset="0"/>
                </a:rPr>
                <a:t>$</a:t>
              </a:r>
            </a:p>
          </p:txBody>
        </p:sp>
      </p:grpSp>
    </p:spTree>
    <p:extLst>
      <p:ext uri="{BB962C8B-B14F-4D97-AF65-F5344CB8AC3E}">
        <p14:creationId xmlns:p14="http://schemas.microsoft.com/office/powerpoint/2010/main" val="409548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8_Office Theme">
  <a:themeElements>
    <a:clrScheme name="Custom 17">
      <a:dk1>
        <a:srgbClr val="FFFFFF"/>
      </a:dk1>
      <a:lt1>
        <a:srgbClr val="777777"/>
      </a:lt1>
      <a:dk2>
        <a:srgbClr val="3F3F3F"/>
      </a:dk2>
      <a:lt2>
        <a:srgbClr val="3F3F3F"/>
      </a:lt2>
      <a:accent1>
        <a:srgbClr val="F0C419"/>
      </a:accent1>
      <a:accent2>
        <a:srgbClr val="2E95C0"/>
      </a:accent2>
      <a:accent3>
        <a:srgbClr val="F2595B"/>
      </a:accent3>
      <a:accent4>
        <a:srgbClr val="4EBA6F"/>
      </a:accent4>
      <a:accent5>
        <a:srgbClr val="979797"/>
      </a:accent5>
      <a:accent6>
        <a:srgbClr val="955BA5"/>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Custom 4">
      <a:dk1>
        <a:srgbClr val="575C62"/>
      </a:dk1>
      <a:lt1>
        <a:sysClr val="window" lastClr="FFFFFF"/>
      </a:lt1>
      <a:dk2>
        <a:srgbClr val="44546A"/>
      </a:dk2>
      <a:lt2>
        <a:srgbClr val="E7E6E6"/>
      </a:lt2>
      <a:accent1>
        <a:srgbClr val="72C4B6"/>
      </a:accent1>
      <a:accent2>
        <a:srgbClr val="9EC9D0"/>
      </a:accent2>
      <a:accent3>
        <a:srgbClr val="5E337B"/>
      </a:accent3>
      <a:accent4>
        <a:srgbClr val="EF292A"/>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lidetrucquan.blogspot.com">
  <a:themeElements>
    <a:clrScheme name="Business Growth - Light Version">
      <a:dk1>
        <a:srgbClr val="737572"/>
      </a:dk1>
      <a:lt1>
        <a:sysClr val="window" lastClr="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Office Theme">
  <a:themeElements>
    <a:clrScheme name="fifth project color">
      <a:dk1>
        <a:sysClr val="windowText" lastClr="000000"/>
      </a:dk1>
      <a:lt1>
        <a:sysClr val="window" lastClr="FFFFFF"/>
      </a:lt1>
      <a:dk2>
        <a:srgbClr val="44546A"/>
      </a:dk2>
      <a:lt2>
        <a:srgbClr val="E7E6E6"/>
      </a:lt2>
      <a:accent1>
        <a:srgbClr val="F13B48"/>
      </a:accent1>
      <a:accent2>
        <a:srgbClr val="B2D235"/>
      </a:accent2>
      <a:accent3>
        <a:srgbClr val="00BBD6"/>
      </a:accent3>
      <a:accent4>
        <a:srgbClr val="F49D15"/>
      </a:accent4>
      <a:accent5>
        <a:srgbClr val="937863"/>
      </a:accent5>
      <a:accent6>
        <a:srgbClr val="AC59BF"/>
      </a:accent6>
      <a:hlink>
        <a:srgbClr val="0563C1"/>
      </a:hlink>
      <a:folHlink>
        <a:srgbClr val="954F72"/>
      </a:folHlink>
    </a:clrScheme>
    <a:fontScheme name="Custom 6">
      <a:majorFont>
        <a:latin typeface="Bebas Neu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slidetrucquan.blogspot.com">
  <a:themeElements>
    <a:clrScheme name="Business Growth - Light Version">
      <a:dk1>
        <a:srgbClr val="737572"/>
      </a:dk1>
      <a:lt1>
        <a:sysClr val="window" lastClr="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4">
      <a:dk1>
        <a:srgbClr val="575C62"/>
      </a:dk1>
      <a:lt1>
        <a:sysClr val="window" lastClr="FFFFFF"/>
      </a:lt1>
      <a:dk2>
        <a:srgbClr val="44546A"/>
      </a:dk2>
      <a:lt2>
        <a:srgbClr val="E7E6E6"/>
      </a:lt2>
      <a:accent1>
        <a:srgbClr val="72C4B6"/>
      </a:accent1>
      <a:accent2>
        <a:srgbClr val="9EC9D0"/>
      </a:accent2>
      <a:accent3>
        <a:srgbClr val="5E337B"/>
      </a:accent3>
      <a:accent4>
        <a:srgbClr val="EF292A"/>
      </a:accent4>
      <a:accent5>
        <a:srgbClr val="4472C4"/>
      </a:accent5>
      <a:accent6>
        <a:srgbClr val="70AD47"/>
      </a:accent6>
      <a:hlink>
        <a:srgbClr val="0563C1"/>
      </a:hlink>
      <a:folHlink>
        <a:srgbClr val="954F72"/>
      </a:folHlink>
    </a:clrScheme>
    <a:fontScheme name="Lato">
      <a:majorFont>
        <a:latin typeface="Lato"/>
        <a:ea typeface=""/>
        <a:cs typeface=""/>
      </a:majorFont>
      <a:minorFont>
        <a:latin typeface="La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alpha val="47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3_Office Theme">
  <a:themeElements>
    <a:clrScheme name="Motagua">
      <a:dk1>
        <a:sysClr val="windowText" lastClr="000000"/>
      </a:dk1>
      <a:lt1>
        <a:sysClr val="window" lastClr="FFFFFF"/>
      </a:lt1>
      <a:dk2>
        <a:srgbClr val="44546A"/>
      </a:dk2>
      <a:lt2>
        <a:srgbClr val="E7E6E6"/>
      </a:lt2>
      <a:accent1>
        <a:srgbClr val="1CAE97"/>
      </a:accent1>
      <a:accent2>
        <a:srgbClr val="ACC571"/>
      </a:accent2>
      <a:accent3>
        <a:srgbClr val="F6AC33"/>
      </a:accent3>
      <a:accent4>
        <a:srgbClr val="CB4D3E"/>
      </a:accent4>
      <a:accent5>
        <a:srgbClr val="56687C"/>
      </a:accent5>
      <a:accent6>
        <a:srgbClr val="E0E0E0"/>
      </a:accent6>
      <a:hlink>
        <a:srgbClr val="1CAE97"/>
      </a:hlink>
      <a:folHlink>
        <a:srgbClr val="56687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Office Theme">
  <a:themeElements>
    <a:clrScheme name="Custom 7">
      <a:dk1>
        <a:srgbClr val="81858C"/>
      </a:dk1>
      <a:lt1>
        <a:sysClr val="window" lastClr="FFFFFF"/>
      </a:lt1>
      <a:dk2>
        <a:srgbClr val="44546A"/>
      </a:dk2>
      <a:lt2>
        <a:srgbClr val="E7E6E6"/>
      </a:lt2>
      <a:accent1>
        <a:srgbClr val="43A390"/>
      </a:accent1>
      <a:accent2>
        <a:srgbClr val="444A53"/>
      </a:accent2>
      <a:accent3>
        <a:srgbClr val="626870"/>
      </a:accent3>
      <a:accent4>
        <a:srgbClr val="636871"/>
      </a:accent4>
      <a:accent5>
        <a:srgbClr val="4472C4"/>
      </a:accent5>
      <a:accent6>
        <a:srgbClr val="70AD47"/>
      </a:accent6>
      <a:hlink>
        <a:srgbClr val="0563C1"/>
      </a:hlink>
      <a:folHlink>
        <a:srgbClr val="954F72"/>
      </a:folHlink>
    </a:clrScheme>
    <a:fontScheme name="Custom 3">
      <a:majorFont>
        <a:latin typeface="Segoe UI Semi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7F8F7">
            <a:alpha val="0"/>
          </a:srgbClr>
        </a:solidFill>
        <a:ln w="3175">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2_slidetrucquan.blogspot.com">
  <a:themeElements>
    <a:clrScheme name="Business Growth - Light Version">
      <a:dk1>
        <a:srgbClr val="737572"/>
      </a:dk1>
      <a:lt1>
        <a:sysClr val="window" lastClr="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4006</TotalTime>
  <Words>1742</Words>
  <Application>Microsoft Office PowerPoint</Application>
  <PresentationFormat>Custom</PresentationFormat>
  <Paragraphs>90</Paragraphs>
  <Slides>13</Slides>
  <Notes>3</Notes>
  <HiddenSlides>0</HiddenSlides>
  <MMClips>0</MMClips>
  <ScaleCrop>false</ScaleCrop>
  <HeadingPairs>
    <vt:vector size="4" baseType="variant">
      <vt:variant>
        <vt:lpstr>Theme</vt:lpstr>
      </vt:variant>
      <vt:variant>
        <vt:i4>9</vt:i4>
      </vt:variant>
      <vt:variant>
        <vt:lpstr>Slide Titles</vt:lpstr>
      </vt:variant>
      <vt:variant>
        <vt:i4>13</vt:i4>
      </vt:variant>
    </vt:vector>
  </HeadingPairs>
  <TitlesOfParts>
    <vt:vector size="22" baseType="lpstr">
      <vt:lpstr>8_Office Theme</vt:lpstr>
      <vt:lpstr>Custom Design</vt:lpstr>
      <vt:lpstr>slidetrucquan.blogspot.com</vt:lpstr>
      <vt:lpstr>1_Office Theme</vt:lpstr>
      <vt:lpstr>1_slidetrucquan.blogspot.com</vt:lpstr>
      <vt:lpstr>2_Office Theme</vt:lpstr>
      <vt:lpstr>3_Office Theme</vt:lpstr>
      <vt:lpstr>5_Office Theme</vt:lpstr>
      <vt:lpstr>2_slidetrucquan.blogspot.com</vt:lpstr>
      <vt:lpstr>PowerPoint Presentation</vt:lpstr>
      <vt:lpstr>PowerPoint Presentation</vt:lpstr>
      <vt:lpstr>PowerPoint Presentation</vt:lpstr>
      <vt:lpstr>PowerPoint Presentation</vt:lpstr>
      <vt:lpstr>1. Tiêu đề bài báo</vt:lpstr>
      <vt:lpstr>PowerPoint Presentation</vt:lpstr>
      <vt:lpstr>PowerPoint Presentation</vt:lpstr>
      <vt:lpstr>PowerPoint Presentation</vt:lpstr>
      <vt:lpstr>PowerPoint Presentation</vt:lpstr>
      <vt:lpstr>PowerPoint Presentation</vt:lpstr>
      <vt:lpstr>PowerPoint Presentation</vt:lpstr>
      <vt:lpstr>6. Tài liệu tham khảo</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QuocThai NguyenTo</dc:creator>
  <cp:lastModifiedBy>Manh Cuong</cp:lastModifiedBy>
  <cp:revision>535</cp:revision>
  <cp:lastPrinted>2016-06-01T10:47:13Z</cp:lastPrinted>
  <dcterms:created xsi:type="dcterms:W3CDTF">2015-05-21T03:40:37Z</dcterms:created>
  <dcterms:modified xsi:type="dcterms:W3CDTF">2016-06-01T11:27:50Z</dcterms:modified>
</cp:coreProperties>
</file>